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E6AB50-78FC-4425-8851-255C5CBA788F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EB"/>
    <a:srgbClr val="FC5252"/>
    <a:srgbClr val="FF3300"/>
    <a:srgbClr val="BF7265"/>
    <a:srgbClr val="66B444"/>
    <a:srgbClr val="BF7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9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251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BD64D-40C6-4A80-844A-8E63B24CBFBF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B943233-AEC6-40A9-8730-65E618F51423}">
      <dgm:prSet/>
      <dgm:spPr/>
      <dgm:t>
        <a:bodyPr/>
        <a:lstStyle/>
        <a:p>
          <a:endParaRPr lang="ru-RU" dirty="0"/>
        </a:p>
      </dgm:t>
    </dgm:pt>
    <dgm:pt modelId="{3F7B088C-A5EB-4828-8023-908A299ACF48}" type="parTrans" cxnId="{8B50C5FB-CB1D-47D8-8299-3433BC47A71C}">
      <dgm:prSet/>
      <dgm:spPr/>
      <dgm:t>
        <a:bodyPr/>
        <a:lstStyle/>
        <a:p>
          <a:endParaRPr lang="ru-RU"/>
        </a:p>
      </dgm:t>
    </dgm:pt>
    <dgm:pt modelId="{B5C735E0-6663-4178-A0D5-A7D70E8FAEB9}" type="sibTrans" cxnId="{8B50C5FB-CB1D-47D8-8299-3433BC47A71C}">
      <dgm:prSet/>
      <dgm:spPr/>
      <dgm:t>
        <a:bodyPr/>
        <a:lstStyle/>
        <a:p>
          <a:endParaRPr lang="ru-RU"/>
        </a:p>
      </dgm:t>
    </dgm:pt>
    <dgm:pt modelId="{AF35E1BF-A7BD-42E9-ABF4-AB3C4574809D}">
      <dgm:prSet/>
      <dgm:spPr/>
      <dgm:t>
        <a:bodyPr/>
        <a:lstStyle/>
        <a:p>
          <a:endParaRPr lang="ru-RU" dirty="0"/>
        </a:p>
      </dgm:t>
    </dgm:pt>
    <dgm:pt modelId="{340EA743-CEAA-49B2-8C4C-76B652BC23D1}" type="parTrans" cxnId="{5AB36A07-963B-4F64-A462-7D92549F4E01}">
      <dgm:prSet/>
      <dgm:spPr/>
      <dgm:t>
        <a:bodyPr/>
        <a:lstStyle/>
        <a:p>
          <a:endParaRPr lang="ru-RU"/>
        </a:p>
      </dgm:t>
    </dgm:pt>
    <dgm:pt modelId="{1917979E-EB13-4488-9E50-46399C116E51}" type="sibTrans" cxnId="{5AB36A07-963B-4F64-A462-7D92549F4E01}">
      <dgm:prSet/>
      <dgm:spPr/>
      <dgm:t>
        <a:bodyPr/>
        <a:lstStyle/>
        <a:p>
          <a:endParaRPr lang="ru-RU"/>
        </a:p>
      </dgm:t>
    </dgm:pt>
    <dgm:pt modelId="{FF612BF1-F9AA-4507-8E59-B89613911993}">
      <dgm:prSet/>
      <dgm:spPr/>
      <dgm:t>
        <a:bodyPr/>
        <a:lstStyle/>
        <a:p>
          <a:endParaRPr lang="ru-RU" dirty="0"/>
        </a:p>
      </dgm:t>
    </dgm:pt>
    <dgm:pt modelId="{D2D26490-A660-4A61-89CC-46ABFA77E66F}" type="parTrans" cxnId="{B07B6151-194C-4E7A-B707-7F3D0C98EAEC}">
      <dgm:prSet/>
      <dgm:spPr/>
      <dgm:t>
        <a:bodyPr/>
        <a:lstStyle/>
        <a:p>
          <a:endParaRPr lang="ru-RU"/>
        </a:p>
      </dgm:t>
    </dgm:pt>
    <dgm:pt modelId="{A5E546A5-C5B6-49AC-8E22-78C54D233C97}" type="sibTrans" cxnId="{B07B6151-194C-4E7A-B707-7F3D0C98EAEC}">
      <dgm:prSet/>
      <dgm:spPr/>
      <dgm:t>
        <a:bodyPr/>
        <a:lstStyle/>
        <a:p>
          <a:endParaRPr lang="ru-RU"/>
        </a:p>
      </dgm:t>
    </dgm:pt>
    <dgm:pt modelId="{700877F8-83E7-470E-B6FD-492E763635BD}">
      <dgm:prSet/>
      <dgm:spPr/>
      <dgm:t>
        <a:bodyPr/>
        <a:lstStyle/>
        <a:p>
          <a:endParaRPr lang="ru-RU"/>
        </a:p>
      </dgm:t>
    </dgm:pt>
    <dgm:pt modelId="{DA484FF6-2F81-4700-B608-DE6805E63939}" type="sibTrans" cxnId="{8E51B0F2-48DC-4176-AF25-C212F90B27F8}">
      <dgm:prSet/>
      <dgm:spPr/>
      <dgm:t>
        <a:bodyPr/>
        <a:lstStyle/>
        <a:p>
          <a:endParaRPr lang="ru-RU"/>
        </a:p>
      </dgm:t>
    </dgm:pt>
    <dgm:pt modelId="{69C65130-F62E-4C15-9014-F4EF0B4C9371}" type="parTrans" cxnId="{8E51B0F2-48DC-4176-AF25-C212F90B27F8}">
      <dgm:prSet/>
      <dgm:spPr/>
      <dgm:t>
        <a:bodyPr/>
        <a:lstStyle/>
        <a:p>
          <a:endParaRPr lang="ru-RU"/>
        </a:p>
      </dgm:t>
    </dgm:pt>
    <dgm:pt modelId="{17E297DE-78AB-4046-866E-0D6298420D9E}">
      <dgm:prSet/>
      <dgm:spPr/>
      <dgm:t>
        <a:bodyPr/>
        <a:lstStyle/>
        <a:p>
          <a:r>
            <a:rPr lang="ru-RU" b="1" dirty="0" err="1"/>
            <a:t>Ижарага</a:t>
          </a:r>
          <a:r>
            <a:rPr lang="ru-RU" b="1" dirty="0"/>
            <a:t> </a:t>
          </a:r>
          <a:r>
            <a:rPr lang="ru-RU" b="1" dirty="0" err="1"/>
            <a:t>берувчи</a:t>
          </a:r>
          <a:r>
            <a:rPr lang="ru-RU" b="1" dirty="0"/>
            <a:t> </a:t>
          </a:r>
          <a:r>
            <a:rPr lang="ru-RU" b="1" dirty="0" err="1"/>
            <a:t>тўғрисида</a:t>
          </a:r>
          <a:r>
            <a:rPr lang="ru-RU" b="1" dirty="0"/>
            <a:t> </a:t>
          </a:r>
          <a:r>
            <a:rPr lang="ru-RU" b="1" dirty="0" err="1"/>
            <a:t>маълумот</a:t>
          </a:r>
          <a:endParaRPr lang="ru-RU" dirty="0"/>
        </a:p>
      </dgm:t>
    </dgm:pt>
    <dgm:pt modelId="{E3C4C44E-AE75-4F7E-9F52-D320D6D493E0}" type="parTrans" cxnId="{0867CE84-6AD2-41BD-B437-11C8B9E69DAF}">
      <dgm:prSet/>
      <dgm:spPr/>
      <dgm:t>
        <a:bodyPr/>
        <a:lstStyle/>
        <a:p>
          <a:endParaRPr lang="ru-RU"/>
        </a:p>
      </dgm:t>
    </dgm:pt>
    <dgm:pt modelId="{40E99C2A-6A59-4CE2-A515-473641CD4EFE}" type="sibTrans" cxnId="{0867CE84-6AD2-41BD-B437-11C8B9E69DAF}">
      <dgm:prSet/>
      <dgm:spPr/>
      <dgm:t>
        <a:bodyPr/>
        <a:lstStyle/>
        <a:p>
          <a:endParaRPr lang="ru-RU"/>
        </a:p>
      </dgm:t>
    </dgm:pt>
    <dgm:pt modelId="{4673EA99-733A-4ACB-A00D-DD7648AE43A4}">
      <dgm:prSet/>
      <dgm:spPr/>
      <dgm:t>
        <a:bodyPr/>
        <a:lstStyle/>
        <a:p>
          <a:r>
            <a:rPr lang="ru-RU" b="1"/>
            <a:t>Ижарага олувчи тўғрисида маълумот</a:t>
          </a:r>
          <a:endParaRPr lang="ru-RU"/>
        </a:p>
      </dgm:t>
    </dgm:pt>
    <dgm:pt modelId="{1DFE4E05-5E65-456F-8B62-F247A023C188}" type="parTrans" cxnId="{4C838DBD-4553-4BD7-BA7D-A3FE2972DC9A}">
      <dgm:prSet/>
      <dgm:spPr/>
      <dgm:t>
        <a:bodyPr/>
        <a:lstStyle/>
        <a:p>
          <a:endParaRPr lang="ru-RU"/>
        </a:p>
      </dgm:t>
    </dgm:pt>
    <dgm:pt modelId="{2C206601-F84B-46BF-AC66-970D0BEB2414}" type="sibTrans" cxnId="{4C838DBD-4553-4BD7-BA7D-A3FE2972DC9A}">
      <dgm:prSet/>
      <dgm:spPr/>
      <dgm:t>
        <a:bodyPr/>
        <a:lstStyle/>
        <a:p>
          <a:endParaRPr lang="ru-RU"/>
        </a:p>
      </dgm:t>
    </dgm:pt>
    <dgm:pt modelId="{6C150EF1-2D56-4DB0-9F06-D13D6502D1F8}">
      <dgm:prSet/>
      <dgm:spPr/>
      <dgm:t>
        <a:bodyPr/>
        <a:lstStyle/>
        <a:p>
          <a:r>
            <a:rPr lang="ru-RU" b="1"/>
            <a:t>Ижарага берилаётган кўчмас мулк тўғрисида маълумот</a:t>
          </a:r>
          <a:endParaRPr lang="ru-RU"/>
        </a:p>
      </dgm:t>
    </dgm:pt>
    <dgm:pt modelId="{A0B32004-56FF-4C7C-8C35-C63527AA311C}" type="parTrans" cxnId="{56972F85-CE4C-41BE-8ABC-E3B4B8D712D1}">
      <dgm:prSet/>
      <dgm:spPr/>
      <dgm:t>
        <a:bodyPr/>
        <a:lstStyle/>
        <a:p>
          <a:endParaRPr lang="ru-RU"/>
        </a:p>
      </dgm:t>
    </dgm:pt>
    <dgm:pt modelId="{309CDDDE-B0A8-4C3B-A35F-F4DA732369FB}" type="sibTrans" cxnId="{56972F85-CE4C-41BE-8ABC-E3B4B8D712D1}">
      <dgm:prSet/>
      <dgm:spPr/>
      <dgm:t>
        <a:bodyPr/>
        <a:lstStyle/>
        <a:p>
          <a:endParaRPr lang="ru-RU"/>
        </a:p>
      </dgm:t>
    </dgm:pt>
    <dgm:pt modelId="{5277F755-B8A9-4041-A4B3-2F53AE249FB4}">
      <dgm:prSet custT="1"/>
      <dgm:spPr/>
      <dgm:t>
        <a:bodyPr/>
        <a:lstStyle/>
        <a:p>
          <a:r>
            <a:rPr lang="uz-Cyrl-UZ" sz="3200" b="1" dirty="0"/>
            <a:t>Асосий бўлим</a:t>
          </a:r>
          <a:endParaRPr lang="ru-RU" sz="3200" dirty="0"/>
        </a:p>
      </dgm:t>
    </dgm:pt>
    <dgm:pt modelId="{B2F5E58F-2C56-4791-A0D4-443BF0FBC458}" type="sibTrans" cxnId="{A423D218-6513-41F3-B373-7AFEC29F96C1}">
      <dgm:prSet/>
      <dgm:spPr/>
      <dgm:t>
        <a:bodyPr/>
        <a:lstStyle/>
        <a:p>
          <a:endParaRPr lang="ru-RU"/>
        </a:p>
      </dgm:t>
    </dgm:pt>
    <dgm:pt modelId="{DAAD0BF8-5EB9-4CB2-A6D4-DEDE3936E152}" type="parTrans" cxnId="{A423D218-6513-41F3-B373-7AFEC29F96C1}">
      <dgm:prSet/>
      <dgm:spPr/>
      <dgm:t>
        <a:bodyPr/>
        <a:lstStyle/>
        <a:p>
          <a:endParaRPr lang="ru-RU"/>
        </a:p>
      </dgm:t>
    </dgm:pt>
    <dgm:pt modelId="{F42BECFC-4588-4289-B062-716B3F8624E0}" type="pres">
      <dgm:prSet presAssocID="{DEBBD64D-40C6-4A80-844A-8E63B24CBFBF}" presName="linearFlow" presStyleCnt="0">
        <dgm:presLayoutVars>
          <dgm:dir/>
          <dgm:animLvl val="lvl"/>
          <dgm:resizeHandles val="exact"/>
        </dgm:presLayoutVars>
      </dgm:prSet>
      <dgm:spPr/>
    </dgm:pt>
    <dgm:pt modelId="{61580377-BEA5-4419-B6D3-7F264FAD62E3}" type="pres">
      <dgm:prSet presAssocID="{700877F8-83E7-470E-B6FD-492E763635BD}" presName="composite" presStyleCnt="0"/>
      <dgm:spPr/>
    </dgm:pt>
    <dgm:pt modelId="{5DE964EC-2CA4-4780-9493-584A1AA76E4C}" type="pres">
      <dgm:prSet presAssocID="{700877F8-83E7-470E-B6FD-492E763635B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C97F721-2546-4ACF-985D-97A14E893270}" type="pres">
      <dgm:prSet presAssocID="{700877F8-83E7-470E-B6FD-492E763635BD}" presName="descendantText" presStyleLbl="alignAcc1" presStyleIdx="0" presStyleCnt="4">
        <dgm:presLayoutVars>
          <dgm:bulletEnabled val="1"/>
        </dgm:presLayoutVars>
      </dgm:prSet>
      <dgm:spPr/>
    </dgm:pt>
    <dgm:pt modelId="{A03F4384-BF90-480D-830B-B074C713A0F7}" type="pres">
      <dgm:prSet presAssocID="{DA484FF6-2F81-4700-B608-DE6805E63939}" presName="sp" presStyleCnt="0"/>
      <dgm:spPr/>
    </dgm:pt>
    <dgm:pt modelId="{C46C3F06-4125-4592-AC1E-20BED252F29D}" type="pres">
      <dgm:prSet presAssocID="{9B943233-AEC6-40A9-8730-65E618F51423}" presName="composite" presStyleCnt="0"/>
      <dgm:spPr/>
    </dgm:pt>
    <dgm:pt modelId="{C4C5D0DF-7412-4457-8BD9-145F21D3A263}" type="pres">
      <dgm:prSet presAssocID="{9B943233-AEC6-40A9-8730-65E618F5142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AE92EB7-439D-4313-A244-F6E66F507EB1}" type="pres">
      <dgm:prSet presAssocID="{9B943233-AEC6-40A9-8730-65E618F51423}" presName="descendantText" presStyleLbl="alignAcc1" presStyleIdx="1" presStyleCnt="4">
        <dgm:presLayoutVars>
          <dgm:bulletEnabled val="1"/>
        </dgm:presLayoutVars>
      </dgm:prSet>
      <dgm:spPr/>
    </dgm:pt>
    <dgm:pt modelId="{93059453-EF9E-4999-B4AC-3219864B2DF1}" type="pres">
      <dgm:prSet presAssocID="{B5C735E0-6663-4178-A0D5-A7D70E8FAEB9}" presName="sp" presStyleCnt="0"/>
      <dgm:spPr/>
    </dgm:pt>
    <dgm:pt modelId="{A6D8F88B-02B7-4EAC-B0AF-234348C45B7C}" type="pres">
      <dgm:prSet presAssocID="{AF35E1BF-A7BD-42E9-ABF4-AB3C4574809D}" presName="composite" presStyleCnt="0"/>
      <dgm:spPr/>
    </dgm:pt>
    <dgm:pt modelId="{AF0B2FE0-82FC-4A85-9ECD-936458A9CC1A}" type="pres">
      <dgm:prSet presAssocID="{AF35E1BF-A7BD-42E9-ABF4-AB3C4574809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08BB05B-FAF6-4B4B-B763-712105A1EDD7}" type="pres">
      <dgm:prSet presAssocID="{AF35E1BF-A7BD-42E9-ABF4-AB3C4574809D}" presName="descendantText" presStyleLbl="alignAcc1" presStyleIdx="2" presStyleCnt="4">
        <dgm:presLayoutVars>
          <dgm:bulletEnabled val="1"/>
        </dgm:presLayoutVars>
      </dgm:prSet>
      <dgm:spPr/>
    </dgm:pt>
    <dgm:pt modelId="{0CDBCDC5-6EE4-4E91-938E-56C8CE527285}" type="pres">
      <dgm:prSet presAssocID="{1917979E-EB13-4488-9E50-46399C116E51}" presName="sp" presStyleCnt="0"/>
      <dgm:spPr/>
    </dgm:pt>
    <dgm:pt modelId="{05E2B050-FD17-46F0-A454-D74CA7B20CC1}" type="pres">
      <dgm:prSet presAssocID="{FF612BF1-F9AA-4507-8E59-B89613911993}" presName="composite" presStyleCnt="0"/>
      <dgm:spPr/>
    </dgm:pt>
    <dgm:pt modelId="{2068FBE2-5128-4721-BEC9-659C539D0B69}" type="pres">
      <dgm:prSet presAssocID="{FF612BF1-F9AA-4507-8E59-B8961391199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1970654-6BB2-48A5-A8E9-6E9476F653E7}" type="pres">
      <dgm:prSet presAssocID="{FF612BF1-F9AA-4507-8E59-B8961391199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AB36A07-963B-4F64-A462-7D92549F4E01}" srcId="{DEBBD64D-40C6-4A80-844A-8E63B24CBFBF}" destId="{AF35E1BF-A7BD-42E9-ABF4-AB3C4574809D}" srcOrd="2" destOrd="0" parTransId="{340EA743-CEAA-49B2-8C4C-76B652BC23D1}" sibTransId="{1917979E-EB13-4488-9E50-46399C116E51}"/>
    <dgm:cxn modelId="{A423D218-6513-41F3-B373-7AFEC29F96C1}" srcId="{700877F8-83E7-470E-B6FD-492E763635BD}" destId="{5277F755-B8A9-4041-A4B3-2F53AE249FB4}" srcOrd="0" destOrd="0" parTransId="{DAAD0BF8-5EB9-4CB2-A6D4-DEDE3936E152}" sibTransId="{B2F5E58F-2C56-4791-A0D4-443BF0FBC458}"/>
    <dgm:cxn modelId="{25A1BB60-D328-4B47-8D7C-4424124FABAC}" type="presOf" srcId="{9B943233-AEC6-40A9-8730-65E618F51423}" destId="{C4C5D0DF-7412-4457-8BD9-145F21D3A263}" srcOrd="0" destOrd="0" presId="urn:microsoft.com/office/officeart/2005/8/layout/chevron2"/>
    <dgm:cxn modelId="{29A24D4A-034D-4FC8-B444-CA7E8C47DD27}" type="presOf" srcId="{AF35E1BF-A7BD-42E9-ABF4-AB3C4574809D}" destId="{AF0B2FE0-82FC-4A85-9ECD-936458A9CC1A}" srcOrd="0" destOrd="0" presId="urn:microsoft.com/office/officeart/2005/8/layout/chevron2"/>
    <dgm:cxn modelId="{B07B6151-194C-4E7A-B707-7F3D0C98EAEC}" srcId="{DEBBD64D-40C6-4A80-844A-8E63B24CBFBF}" destId="{FF612BF1-F9AA-4507-8E59-B89613911993}" srcOrd="3" destOrd="0" parTransId="{D2D26490-A660-4A61-89CC-46ABFA77E66F}" sibTransId="{A5E546A5-C5B6-49AC-8E22-78C54D233C97}"/>
    <dgm:cxn modelId="{0867CE84-6AD2-41BD-B437-11C8B9E69DAF}" srcId="{9B943233-AEC6-40A9-8730-65E618F51423}" destId="{17E297DE-78AB-4046-866E-0D6298420D9E}" srcOrd="0" destOrd="0" parTransId="{E3C4C44E-AE75-4F7E-9F52-D320D6D493E0}" sibTransId="{40E99C2A-6A59-4CE2-A515-473641CD4EFE}"/>
    <dgm:cxn modelId="{56972F85-CE4C-41BE-8ABC-E3B4B8D712D1}" srcId="{FF612BF1-F9AA-4507-8E59-B89613911993}" destId="{6C150EF1-2D56-4DB0-9F06-D13D6502D1F8}" srcOrd="0" destOrd="0" parTransId="{A0B32004-56FF-4C7C-8C35-C63527AA311C}" sibTransId="{309CDDDE-B0A8-4C3B-A35F-F4DA732369FB}"/>
    <dgm:cxn modelId="{A690B193-41E2-46B3-B26D-73518F0332F5}" type="presOf" srcId="{DEBBD64D-40C6-4A80-844A-8E63B24CBFBF}" destId="{F42BECFC-4588-4289-B062-716B3F8624E0}" srcOrd="0" destOrd="0" presId="urn:microsoft.com/office/officeart/2005/8/layout/chevron2"/>
    <dgm:cxn modelId="{4569669C-9DEA-4FAB-919F-59B615BAE638}" type="presOf" srcId="{4673EA99-733A-4ACB-A00D-DD7648AE43A4}" destId="{908BB05B-FAF6-4B4B-B763-712105A1EDD7}" srcOrd="0" destOrd="0" presId="urn:microsoft.com/office/officeart/2005/8/layout/chevron2"/>
    <dgm:cxn modelId="{3535FDB8-1EC0-4280-B5B2-F20871EEC685}" type="presOf" srcId="{700877F8-83E7-470E-B6FD-492E763635BD}" destId="{5DE964EC-2CA4-4780-9493-584A1AA76E4C}" srcOrd="0" destOrd="0" presId="urn:microsoft.com/office/officeart/2005/8/layout/chevron2"/>
    <dgm:cxn modelId="{4C838DBD-4553-4BD7-BA7D-A3FE2972DC9A}" srcId="{AF35E1BF-A7BD-42E9-ABF4-AB3C4574809D}" destId="{4673EA99-733A-4ACB-A00D-DD7648AE43A4}" srcOrd="0" destOrd="0" parTransId="{1DFE4E05-5E65-456F-8B62-F247A023C188}" sibTransId="{2C206601-F84B-46BF-AC66-970D0BEB2414}"/>
    <dgm:cxn modelId="{15B5E5D4-D55E-4981-8434-8B612C4FA3FE}" type="presOf" srcId="{17E297DE-78AB-4046-866E-0D6298420D9E}" destId="{3AE92EB7-439D-4313-A244-F6E66F507EB1}" srcOrd="0" destOrd="0" presId="urn:microsoft.com/office/officeart/2005/8/layout/chevron2"/>
    <dgm:cxn modelId="{04F92CE0-F81A-449C-967F-78C595094278}" type="presOf" srcId="{6C150EF1-2D56-4DB0-9F06-D13D6502D1F8}" destId="{D1970654-6BB2-48A5-A8E9-6E9476F653E7}" srcOrd="0" destOrd="0" presId="urn:microsoft.com/office/officeart/2005/8/layout/chevron2"/>
    <dgm:cxn modelId="{8E51B0F2-48DC-4176-AF25-C212F90B27F8}" srcId="{DEBBD64D-40C6-4A80-844A-8E63B24CBFBF}" destId="{700877F8-83E7-470E-B6FD-492E763635BD}" srcOrd="0" destOrd="0" parTransId="{69C65130-F62E-4C15-9014-F4EF0B4C9371}" sibTransId="{DA484FF6-2F81-4700-B608-DE6805E63939}"/>
    <dgm:cxn modelId="{782FA3F6-5694-4981-9FD6-7465198EC6C9}" type="presOf" srcId="{FF612BF1-F9AA-4507-8E59-B89613911993}" destId="{2068FBE2-5128-4721-BEC9-659C539D0B69}" srcOrd="0" destOrd="0" presId="urn:microsoft.com/office/officeart/2005/8/layout/chevron2"/>
    <dgm:cxn modelId="{8B50C5FB-CB1D-47D8-8299-3433BC47A71C}" srcId="{DEBBD64D-40C6-4A80-844A-8E63B24CBFBF}" destId="{9B943233-AEC6-40A9-8730-65E618F51423}" srcOrd="1" destOrd="0" parTransId="{3F7B088C-A5EB-4828-8023-908A299ACF48}" sibTransId="{B5C735E0-6663-4178-A0D5-A7D70E8FAEB9}"/>
    <dgm:cxn modelId="{4EC4F2FC-8A09-4AAE-A9B1-6CA4C7F6B3BE}" type="presOf" srcId="{5277F755-B8A9-4041-A4B3-2F53AE249FB4}" destId="{1C97F721-2546-4ACF-985D-97A14E893270}" srcOrd="0" destOrd="0" presId="urn:microsoft.com/office/officeart/2005/8/layout/chevron2"/>
    <dgm:cxn modelId="{64EF5E11-A957-4036-92F8-63E1F78ED5C9}" type="presParOf" srcId="{F42BECFC-4588-4289-B062-716B3F8624E0}" destId="{61580377-BEA5-4419-B6D3-7F264FAD62E3}" srcOrd="0" destOrd="0" presId="urn:microsoft.com/office/officeart/2005/8/layout/chevron2"/>
    <dgm:cxn modelId="{292A83B2-49F6-4CC6-9043-E377AE005DC6}" type="presParOf" srcId="{61580377-BEA5-4419-B6D3-7F264FAD62E3}" destId="{5DE964EC-2CA4-4780-9493-584A1AA76E4C}" srcOrd="0" destOrd="0" presId="urn:microsoft.com/office/officeart/2005/8/layout/chevron2"/>
    <dgm:cxn modelId="{23858D48-6864-4323-9C10-39089AB71239}" type="presParOf" srcId="{61580377-BEA5-4419-B6D3-7F264FAD62E3}" destId="{1C97F721-2546-4ACF-985D-97A14E893270}" srcOrd="1" destOrd="0" presId="urn:microsoft.com/office/officeart/2005/8/layout/chevron2"/>
    <dgm:cxn modelId="{1D702A35-8646-4EE1-8F86-3725967C0169}" type="presParOf" srcId="{F42BECFC-4588-4289-B062-716B3F8624E0}" destId="{A03F4384-BF90-480D-830B-B074C713A0F7}" srcOrd="1" destOrd="0" presId="urn:microsoft.com/office/officeart/2005/8/layout/chevron2"/>
    <dgm:cxn modelId="{3E1E0DD2-7049-42D6-92D6-11EE64E32636}" type="presParOf" srcId="{F42BECFC-4588-4289-B062-716B3F8624E0}" destId="{C46C3F06-4125-4592-AC1E-20BED252F29D}" srcOrd="2" destOrd="0" presId="urn:microsoft.com/office/officeart/2005/8/layout/chevron2"/>
    <dgm:cxn modelId="{9C8166B3-C363-485B-9A10-9760C247792F}" type="presParOf" srcId="{C46C3F06-4125-4592-AC1E-20BED252F29D}" destId="{C4C5D0DF-7412-4457-8BD9-145F21D3A263}" srcOrd="0" destOrd="0" presId="urn:microsoft.com/office/officeart/2005/8/layout/chevron2"/>
    <dgm:cxn modelId="{384C798D-465D-4B0C-ADBE-49A7F8CB62F9}" type="presParOf" srcId="{C46C3F06-4125-4592-AC1E-20BED252F29D}" destId="{3AE92EB7-439D-4313-A244-F6E66F507EB1}" srcOrd="1" destOrd="0" presId="urn:microsoft.com/office/officeart/2005/8/layout/chevron2"/>
    <dgm:cxn modelId="{016497C7-E564-4939-AE96-55DFC058BDFF}" type="presParOf" srcId="{F42BECFC-4588-4289-B062-716B3F8624E0}" destId="{93059453-EF9E-4999-B4AC-3219864B2DF1}" srcOrd="3" destOrd="0" presId="urn:microsoft.com/office/officeart/2005/8/layout/chevron2"/>
    <dgm:cxn modelId="{3DC76845-57A7-4270-9700-ED767ABF1901}" type="presParOf" srcId="{F42BECFC-4588-4289-B062-716B3F8624E0}" destId="{A6D8F88B-02B7-4EAC-B0AF-234348C45B7C}" srcOrd="4" destOrd="0" presId="urn:microsoft.com/office/officeart/2005/8/layout/chevron2"/>
    <dgm:cxn modelId="{76E73229-6588-4426-85D8-F44DA60E04AB}" type="presParOf" srcId="{A6D8F88B-02B7-4EAC-B0AF-234348C45B7C}" destId="{AF0B2FE0-82FC-4A85-9ECD-936458A9CC1A}" srcOrd="0" destOrd="0" presId="urn:microsoft.com/office/officeart/2005/8/layout/chevron2"/>
    <dgm:cxn modelId="{0860525E-8E16-4B11-B72C-B9560B53B5FD}" type="presParOf" srcId="{A6D8F88B-02B7-4EAC-B0AF-234348C45B7C}" destId="{908BB05B-FAF6-4B4B-B763-712105A1EDD7}" srcOrd="1" destOrd="0" presId="urn:microsoft.com/office/officeart/2005/8/layout/chevron2"/>
    <dgm:cxn modelId="{7B4347C1-B5D8-4886-A072-A600D29F8DC7}" type="presParOf" srcId="{F42BECFC-4588-4289-B062-716B3F8624E0}" destId="{0CDBCDC5-6EE4-4E91-938E-56C8CE527285}" srcOrd="5" destOrd="0" presId="urn:microsoft.com/office/officeart/2005/8/layout/chevron2"/>
    <dgm:cxn modelId="{CAA829BB-A12B-49E9-B54A-EF356D26F16D}" type="presParOf" srcId="{F42BECFC-4588-4289-B062-716B3F8624E0}" destId="{05E2B050-FD17-46F0-A454-D74CA7B20CC1}" srcOrd="6" destOrd="0" presId="urn:microsoft.com/office/officeart/2005/8/layout/chevron2"/>
    <dgm:cxn modelId="{ED83EF85-7FD0-4E9F-8C87-352EA2EC6A5D}" type="presParOf" srcId="{05E2B050-FD17-46F0-A454-D74CA7B20CC1}" destId="{2068FBE2-5128-4721-BEC9-659C539D0B69}" srcOrd="0" destOrd="0" presId="urn:microsoft.com/office/officeart/2005/8/layout/chevron2"/>
    <dgm:cxn modelId="{5023690C-AA38-40C1-8723-9AF7D7C4A57D}" type="presParOf" srcId="{05E2B050-FD17-46F0-A454-D74CA7B20CC1}" destId="{D1970654-6BB2-48A5-A8E9-6E9476F653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18594-8974-4461-8C79-5C8EE831DC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062FE-48DF-43AC-B4E4-9797B4450FE2}">
      <dgm:prSet/>
      <dgm:spPr/>
      <dgm:t>
        <a:bodyPr/>
        <a:lstStyle/>
        <a:p>
          <a:endParaRPr lang="ru-RU" dirty="0"/>
        </a:p>
      </dgm:t>
    </dgm:pt>
    <dgm:pt modelId="{E066921C-872F-44A0-BC0C-CC4C3D3E85E0}" type="parTrans" cxnId="{B1F9580E-E2CB-4FCB-9BCA-781BD88C7D70}">
      <dgm:prSet/>
      <dgm:spPr/>
      <dgm:t>
        <a:bodyPr/>
        <a:lstStyle/>
        <a:p>
          <a:endParaRPr lang="ru-RU"/>
        </a:p>
      </dgm:t>
    </dgm:pt>
    <dgm:pt modelId="{FBBD4967-1937-4231-B6BB-D8A6EE183DF2}" type="sibTrans" cxnId="{B1F9580E-E2CB-4FCB-9BCA-781BD88C7D70}">
      <dgm:prSet/>
      <dgm:spPr/>
      <dgm:t>
        <a:bodyPr/>
        <a:lstStyle/>
        <a:p>
          <a:endParaRPr lang="ru-RU"/>
        </a:p>
      </dgm:t>
    </dgm:pt>
    <dgm:pt modelId="{777D83E2-0F44-42A6-B5BB-91E14BC95724}">
      <dgm:prSet/>
      <dgm:spPr/>
      <dgm:t>
        <a:bodyPr/>
        <a:lstStyle/>
        <a:p>
          <a:endParaRPr lang="ru-RU" dirty="0"/>
        </a:p>
      </dgm:t>
    </dgm:pt>
    <dgm:pt modelId="{C13E8780-9DD6-49DE-A309-652271B86652}" type="parTrans" cxnId="{D19596CF-2836-44B0-8A47-933018C076DA}">
      <dgm:prSet/>
      <dgm:spPr/>
      <dgm:t>
        <a:bodyPr/>
        <a:lstStyle/>
        <a:p>
          <a:endParaRPr lang="ru-RU"/>
        </a:p>
      </dgm:t>
    </dgm:pt>
    <dgm:pt modelId="{343E38CA-B930-4EE6-BB1F-FFF3A0ECCF52}" type="sibTrans" cxnId="{D19596CF-2836-44B0-8A47-933018C076DA}">
      <dgm:prSet/>
      <dgm:spPr/>
      <dgm:t>
        <a:bodyPr/>
        <a:lstStyle/>
        <a:p>
          <a:endParaRPr lang="ru-RU"/>
        </a:p>
      </dgm:t>
    </dgm:pt>
    <dgm:pt modelId="{BEE86189-6F3B-4150-B809-F985DEEFAB92}">
      <dgm:prSet/>
      <dgm:spPr/>
      <dgm:t>
        <a:bodyPr/>
        <a:lstStyle/>
        <a:p>
          <a:endParaRPr lang="ru-RU" dirty="0"/>
        </a:p>
      </dgm:t>
    </dgm:pt>
    <dgm:pt modelId="{D8A8FE05-1217-4DD0-BD7F-0E54AC8F3A4E}" type="parTrans" cxnId="{D11750D6-7D43-4DEE-A9BC-4372BA80085F}">
      <dgm:prSet/>
      <dgm:spPr/>
      <dgm:t>
        <a:bodyPr/>
        <a:lstStyle/>
        <a:p>
          <a:endParaRPr lang="ru-RU"/>
        </a:p>
      </dgm:t>
    </dgm:pt>
    <dgm:pt modelId="{A877795B-E110-44B0-8D32-1CB886C07659}" type="sibTrans" cxnId="{D11750D6-7D43-4DEE-A9BC-4372BA80085F}">
      <dgm:prSet/>
      <dgm:spPr/>
      <dgm:t>
        <a:bodyPr/>
        <a:lstStyle/>
        <a:p>
          <a:endParaRPr lang="ru-RU"/>
        </a:p>
      </dgm:t>
    </dgm:pt>
    <dgm:pt modelId="{7918AB3D-957C-45DB-A3A7-808971D92416}">
      <dgm:prSet custT="1"/>
      <dgm:spPr/>
      <dgm:t>
        <a:bodyPr/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Қўшимча бўлим</a:t>
          </a:r>
          <a:endParaRPr lang="ru-RU" sz="3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3486328-0D70-41C8-A079-99514234EEDF}" type="parTrans" cxnId="{A0FC79EC-0453-4E58-B318-BFCD0503A41D}">
      <dgm:prSet/>
      <dgm:spPr/>
      <dgm:t>
        <a:bodyPr/>
        <a:lstStyle/>
        <a:p>
          <a:endParaRPr lang="ru-RU"/>
        </a:p>
      </dgm:t>
    </dgm:pt>
    <dgm:pt modelId="{6F6D8911-B1AF-41B4-9327-15234907DF97}" type="sibTrans" cxnId="{A0FC79EC-0453-4E58-B318-BFCD0503A41D}">
      <dgm:prSet/>
      <dgm:spPr/>
      <dgm:t>
        <a:bodyPr/>
        <a:lstStyle/>
        <a:p>
          <a:endParaRPr lang="ru-RU"/>
        </a:p>
      </dgm:t>
    </dgm:pt>
    <dgm:pt modelId="{D3746D27-60D0-4B04-A643-1CAE006430E2}">
      <dgm:prSet/>
      <dgm:spPr/>
      <dgm:t>
        <a:bodyPr/>
        <a:lstStyle/>
        <a:p>
          <a:r>
            <a:rPr lang="ru-RU" b="1"/>
            <a:t>Коммунал тўловлар</a:t>
          </a:r>
          <a:endParaRPr lang="ru-RU"/>
        </a:p>
      </dgm:t>
    </dgm:pt>
    <dgm:pt modelId="{4AAF4765-AA8B-4742-9F1A-640F13F55863}" type="parTrans" cxnId="{DC761D35-11CC-4924-9532-B7B0BCBC25AB}">
      <dgm:prSet/>
      <dgm:spPr/>
      <dgm:t>
        <a:bodyPr/>
        <a:lstStyle/>
        <a:p>
          <a:endParaRPr lang="ru-RU"/>
        </a:p>
      </dgm:t>
    </dgm:pt>
    <dgm:pt modelId="{EE95E367-AEFF-45A6-8EE4-099BE970CE19}" type="sibTrans" cxnId="{DC761D35-11CC-4924-9532-B7B0BCBC25AB}">
      <dgm:prSet/>
      <dgm:spPr/>
      <dgm:t>
        <a:bodyPr/>
        <a:lstStyle/>
        <a:p>
          <a:endParaRPr lang="ru-RU"/>
        </a:p>
      </dgm:t>
    </dgm:pt>
    <dgm:pt modelId="{414C8C5A-6C9C-4D4E-9701-DAB7E44269E1}">
      <dgm:prSet/>
      <dgm:spPr/>
      <dgm:t>
        <a:bodyPr/>
        <a:lstStyle/>
        <a:p>
          <a:r>
            <a:rPr lang="ru-RU" b="1"/>
            <a:t>Қўшимча шартлар</a:t>
          </a:r>
          <a:endParaRPr lang="ru-RU"/>
        </a:p>
      </dgm:t>
    </dgm:pt>
    <dgm:pt modelId="{D1B44909-3AC6-4D5E-8B6C-3C133F0BA99A}" type="parTrans" cxnId="{94B60821-D0CB-4811-8E4D-F36DD522E418}">
      <dgm:prSet/>
      <dgm:spPr/>
      <dgm:t>
        <a:bodyPr/>
        <a:lstStyle/>
        <a:p>
          <a:endParaRPr lang="ru-RU"/>
        </a:p>
      </dgm:t>
    </dgm:pt>
    <dgm:pt modelId="{3F3FD882-A877-490C-A38A-CA2787DC42F4}" type="sibTrans" cxnId="{94B60821-D0CB-4811-8E4D-F36DD522E418}">
      <dgm:prSet/>
      <dgm:spPr/>
      <dgm:t>
        <a:bodyPr/>
        <a:lstStyle/>
        <a:p>
          <a:endParaRPr lang="ru-RU"/>
        </a:p>
      </dgm:t>
    </dgm:pt>
    <dgm:pt modelId="{DFBEBA99-136A-4026-9048-774A7DB584EC}">
      <dgm:prSet/>
      <dgm:spPr/>
      <dgm:t>
        <a:bodyPr/>
        <a:lstStyle/>
        <a:p>
          <a:r>
            <a:rPr lang="ru-RU" b="1"/>
            <a:t>Ой якуни билан ЭҲФ яратиш </a:t>
          </a:r>
          <a:endParaRPr lang="ru-RU"/>
        </a:p>
      </dgm:t>
    </dgm:pt>
    <dgm:pt modelId="{401F2257-CFD0-45E1-B2A5-D4952D538957}" type="parTrans" cxnId="{8E79BB4E-BE18-4060-8FEB-A71E6DF680FE}">
      <dgm:prSet/>
      <dgm:spPr/>
      <dgm:t>
        <a:bodyPr/>
        <a:lstStyle/>
        <a:p>
          <a:endParaRPr lang="ru-RU"/>
        </a:p>
      </dgm:t>
    </dgm:pt>
    <dgm:pt modelId="{B41ACD6B-B349-418C-BE32-D3599ABA3B5E}" type="sibTrans" cxnId="{8E79BB4E-BE18-4060-8FEB-A71E6DF680FE}">
      <dgm:prSet/>
      <dgm:spPr/>
      <dgm:t>
        <a:bodyPr/>
        <a:lstStyle/>
        <a:p>
          <a:endParaRPr lang="ru-RU"/>
        </a:p>
      </dgm:t>
    </dgm:pt>
    <dgm:pt modelId="{50037C10-7461-4982-84CC-33FD4154BA83}">
      <dgm:prSet/>
      <dgm:spPr/>
      <dgm:t>
        <a:bodyPr/>
        <a:lstStyle/>
        <a:p>
          <a:endParaRPr lang="ru-RU" dirty="0"/>
        </a:p>
      </dgm:t>
    </dgm:pt>
    <dgm:pt modelId="{A0D78EEB-7916-4DBD-943F-35E5899D4778}" type="sibTrans" cxnId="{C5B3D1CE-4072-4417-A906-3994DBC1F9A3}">
      <dgm:prSet/>
      <dgm:spPr/>
      <dgm:t>
        <a:bodyPr/>
        <a:lstStyle/>
        <a:p>
          <a:endParaRPr lang="ru-RU"/>
        </a:p>
      </dgm:t>
    </dgm:pt>
    <dgm:pt modelId="{7FFDF5D7-88E4-4BBF-B68D-60F5B3C7B5B0}" type="parTrans" cxnId="{C5B3D1CE-4072-4417-A906-3994DBC1F9A3}">
      <dgm:prSet/>
      <dgm:spPr/>
      <dgm:t>
        <a:bodyPr/>
        <a:lstStyle/>
        <a:p>
          <a:endParaRPr lang="ru-RU"/>
        </a:p>
      </dgm:t>
    </dgm:pt>
    <dgm:pt modelId="{B36F17F8-9DD6-40F9-B699-2626F400868F}" type="pres">
      <dgm:prSet presAssocID="{24A18594-8974-4461-8C79-5C8EE831DC0E}" presName="linearFlow" presStyleCnt="0">
        <dgm:presLayoutVars>
          <dgm:dir/>
          <dgm:animLvl val="lvl"/>
          <dgm:resizeHandles val="exact"/>
        </dgm:presLayoutVars>
      </dgm:prSet>
      <dgm:spPr/>
    </dgm:pt>
    <dgm:pt modelId="{F5412557-1D2E-472B-A696-D0A0FBF98442}" type="pres">
      <dgm:prSet presAssocID="{50037C10-7461-4982-84CC-33FD4154BA83}" presName="composite" presStyleCnt="0"/>
      <dgm:spPr/>
    </dgm:pt>
    <dgm:pt modelId="{F23292AF-3FED-4DE1-ACE6-0EF6A7B08F26}" type="pres">
      <dgm:prSet presAssocID="{50037C10-7461-4982-84CC-33FD4154BA8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168D6D1-EB9C-431A-A992-9BF6EC5DFCFD}" type="pres">
      <dgm:prSet presAssocID="{50037C10-7461-4982-84CC-33FD4154BA83}" presName="descendantText" presStyleLbl="alignAcc1" presStyleIdx="0" presStyleCnt="4">
        <dgm:presLayoutVars>
          <dgm:bulletEnabled val="1"/>
        </dgm:presLayoutVars>
      </dgm:prSet>
      <dgm:spPr/>
    </dgm:pt>
    <dgm:pt modelId="{B493FED5-4100-4EBE-853F-0622073B38B2}" type="pres">
      <dgm:prSet presAssocID="{A0D78EEB-7916-4DBD-943F-35E5899D4778}" presName="sp" presStyleCnt="0"/>
      <dgm:spPr/>
    </dgm:pt>
    <dgm:pt modelId="{5AA0293C-16A5-4624-8A35-C681609C3516}" type="pres">
      <dgm:prSet presAssocID="{3D0062FE-48DF-43AC-B4E4-9797B4450FE2}" presName="composite" presStyleCnt="0"/>
      <dgm:spPr/>
    </dgm:pt>
    <dgm:pt modelId="{0D659FFB-F2A1-49AD-820E-1040B3C63A6A}" type="pres">
      <dgm:prSet presAssocID="{3D0062FE-48DF-43AC-B4E4-9797B4450FE2}" presName="parentText" presStyleLbl="alignNode1" presStyleIdx="1" presStyleCnt="4" custLinFactNeighborX="0" custLinFactNeighborY="0">
        <dgm:presLayoutVars>
          <dgm:chMax val="1"/>
          <dgm:bulletEnabled val="1"/>
        </dgm:presLayoutVars>
      </dgm:prSet>
      <dgm:spPr/>
    </dgm:pt>
    <dgm:pt modelId="{2724D099-F67F-4C61-A564-ED3B9E9E43F1}" type="pres">
      <dgm:prSet presAssocID="{3D0062FE-48DF-43AC-B4E4-9797B4450FE2}" presName="descendantText" presStyleLbl="alignAcc1" presStyleIdx="1" presStyleCnt="4">
        <dgm:presLayoutVars>
          <dgm:bulletEnabled val="1"/>
        </dgm:presLayoutVars>
      </dgm:prSet>
      <dgm:spPr/>
    </dgm:pt>
    <dgm:pt modelId="{64C78AFE-B5C9-4618-9816-B7F3A2F8ADE0}" type="pres">
      <dgm:prSet presAssocID="{FBBD4967-1937-4231-B6BB-D8A6EE183DF2}" presName="sp" presStyleCnt="0"/>
      <dgm:spPr/>
    </dgm:pt>
    <dgm:pt modelId="{538CB30E-10B7-48A9-971B-A2D72D4E23B8}" type="pres">
      <dgm:prSet presAssocID="{777D83E2-0F44-42A6-B5BB-91E14BC95724}" presName="composite" presStyleCnt="0"/>
      <dgm:spPr/>
    </dgm:pt>
    <dgm:pt modelId="{06105519-E7C9-42E8-9288-84D35EF8AA2D}" type="pres">
      <dgm:prSet presAssocID="{777D83E2-0F44-42A6-B5BB-91E14BC9572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5AA562E-A0D7-45B4-ABB7-8A1A675B2CEB}" type="pres">
      <dgm:prSet presAssocID="{777D83E2-0F44-42A6-B5BB-91E14BC95724}" presName="descendantText" presStyleLbl="alignAcc1" presStyleIdx="2" presStyleCnt="4">
        <dgm:presLayoutVars>
          <dgm:bulletEnabled val="1"/>
        </dgm:presLayoutVars>
      </dgm:prSet>
      <dgm:spPr/>
    </dgm:pt>
    <dgm:pt modelId="{744FE563-BD7F-45BE-A320-B6C236B284D0}" type="pres">
      <dgm:prSet presAssocID="{343E38CA-B930-4EE6-BB1F-FFF3A0ECCF52}" presName="sp" presStyleCnt="0"/>
      <dgm:spPr/>
    </dgm:pt>
    <dgm:pt modelId="{F2C3A6D4-F4E1-472A-A38D-028B5C5E58A8}" type="pres">
      <dgm:prSet presAssocID="{BEE86189-6F3B-4150-B809-F985DEEFAB92}" presName="composite" presStyleCnt="0"/>
      <dgm:spPr/>
    </dgm:pt>
    <dgm:pt modelId="{A89FB245-BC4D-4FFB-B7D9-20FAD27ABD63}" type="pres">
      <dgm:prSet presAssocID="{BEE86189-6F3B-4150-B809-F985DEEFAB9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6DB4BFD-6A51-4B2F-96C2-915F855B82BE}" type="pres">
      <dgm:prSet presAssocID="{BEE86189-6F3B-4150-B809-F985DEEFAB9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C131E0B-DAF9-4481-8AA7-B1C170ED80D9}" type="presOf" srcId="{D3746D27-60D0-4B04-A643-1CAE006430E2}" destId="{2724D099-F67F-4C61-A564-ED3B9E9E43F1}" srcOrd="0" destOrd="0" presId="urn:microsoft.com/office/officeart/2005/8/layout/chevron2"/>
    <dgm:cxn modelId="{B1F9580E-E2CB-4FCB-9BCA-781BD88C7D70}" srcId="{24A18594-8974-4461-8C79-5C8EE831DC0E}" destId="{3D0062FE-48DF-43AC-B4E4-9797B4450FE2}" srcOrd="1" destOrd="0" parTransId="{E066921C-872F-44A0-BC0C-CC4C3D3E85E0}" sibTransId="{FBBD4967-1937-4231-B6BB-D8A6EE183DF2}"/>
    <dgm:cxn modelId="{94B60821-D0CB-4811-8E4D-F36DD522E418}" srcId="{777D83E2-0F44-42A6-B5BB-91E14BC95724}" destId="{414C8C5A-6C9C-4D4E-9701-DAB7E44269E1}" srcOrd="0" destOrd="0" parTransId="{D1B44909-3AC6-4D5E-8B6C-3C133F0BA99A}" sibTransId="{3F3FD882-A877-490C-A38A-CA2787DC42F4}"/>
    <dgm:cxn modelId="{CF92F92A-EEF9-4B55-8119-B9E32A30F765}" type="presOf" srcId="{7918AB3D-957C-45DB-A3A7-808971D92416}" destId="{B168D6D1-EB9C-431A-A992-9BF6EC5DFCFD}" srcOrd="0" destOrd="0" presId="urn:microsoft.com/office/officeart/2005/8/layout/chevron2"/>
    <dgm:cxn modelId="{DC761D35-11CC-4924-9532-B7B0BCBC25AB}" srcId="{3D0062FE-48DF-43AC-B4E4-9797B4450FE2}" destId="{D3746D27-60D0-4B04-A643-1CAE006430E2}" srcOrd="0" destOrd="0" parTransId="{4AAF4765-AA8B-4742-9F1A-640F13F55863}" sibTransId="{EE95E367-AEFF-45A6-8EE4-099BE970CE19}"/>
    <dgm:cxn modelId="{7952A660-44F6-425F-8FD2-0110A112033B}" type="presOf" srcId="{3D0062FE-48DF-43AC-B4E4-9797B4450FE2}" destId="{0D659FFB-F2A1-49AD-820E-1040B3C63A6A}" srcOrd="0" destOrd="0" presId="urn:microsoft.com/office/officeart/2005/8/layout/chevron2"/>
    <dgm:cxn modelId="{460D8665-9822-4E13-8910-733D161EBCB8}" type="presOf" srcId="{DFBEBA99-136A-4026-9048-774A7DB584EC}" destId="{36DB4BFD-6A51-4B2F-96C2-915F855B82BE}" srcOrd="0" destOrd="0" presId="urn:microsoft.com/office/officeart/2005/8/layout/chevron2"/>
    <dgm:cxn modelId="{8E79BB4E-BE18-4060-8FEB-A71E6DF680FE}" srcId="{BEE86189-6F3B-4150-B809-F985DEEFAB92}" destId="{DFBEBA99-136A-4026-9048-774A7DB584EC}" srcOrd="0" destOrd="0" parTransId="{401F2257-CFD0-45E1-B2A5-D4952D538957}" sibTransId="{B41ACD6B-B349-418C-BE32-D3599ABA3B5E}"/>
    <dgm:cxn modelId="{7506966F-DDB4-455E-89DB-D14AF8D1F82E}" type="presOf" srcId="{24A18594-8974-4461-8C79-5C8EE831DC0E}" destId="{B36F17F8-9DD6-40F9-B699-2626F400868F}" srcOrd="0" destOrd="0" presId="urn:microsoft.com/office/officeart/2005/8/layout/chevron2"/>
    <dgm:cxn modelId="{27732E7E-7E9B-44D0-B2F8-C53FE9762A57}" type="presOf" srcId="{414C8C5A-6C9C-4D4E-9701-DAB7E44269E1}" destId="{C5AA562E-A0D7-45B4-ABB7-8A1A675B2CEB}" srcOrd="0" destOrd="0" presId="urn:microsoft.com/office/officeart/2005/8/layout/chevron2"/>
    <dgm:cxn modelId="{065E7389-EF2F-4033-B1B4-4FB678D3FB8C}" type="presOf" srcId="{777D83E2-0F44-42A6-B5BB-91E14BC95724}" destId="{06105519-E7C9-42E8-9288-84D35EF8AA2D}" srcOrd="0" destOrd="0" presId="urn:microsoft.com/office/officeart/2005/8/layout/chevron2"/>
    <dgm:cxn modelId="{CC950694-716F-43F2-BB42-9083E3539AE5}" type="presOf" srcId="{50037C10-7461-4982-84CC-33FD4154BA83}" destId="{F23292AF-3FED-4DE1-ACE6-0EF6A7B08F26}" srcOrd="0" destOrd="0" presId="urn:microsoft.com/office/officeart/2005/8/layout/chevron2"/>
    <dgm:cxn modelId="{44CE55B3-17BC-4974-9EA6-0EDA0E6B9EE1}" type="presOf" srcId="{BEE86189-6F3B-4150-B809-F985DEEFAB92}" destId="{A89FB245-BC4D-4FFB-B7D9-20FAD27ABD63}" srcOrd="0" destOrd="0" presId="urn:microsoft.com/office/officeart/2005/8/layout/chevron2"/>
    <dgm:cxn modelId="{C5B3D1CE-4072-4417-A906-3994DBC1F9A3}" srcId="{24A18594-8974-4461-8C79-5C8EE831DC0E}" destId="{50037C10-7461-4982-84CC-33FD4154BA83}" srcOrd="0" destOrd="0" parTransId="{7FFDF5D7-88E4-4BBF-B68D-60F5B3C7B5B0}" sibTransId="{A0D78EEB-7916-4DBD-943F-35E5899D4778}"/>
    <dgm:cxn modelId="{D19596CF-2836-44B0-8A47-933018C076DA}" srcId="{24A18594-8974-4461-8C79-5C8EE831DC0E}" destId="{777D83E2-0F44-42A6-B5BB-91E14BC95724}" srcOrd="2" destOrd="0" parTransId="{C13E8780-9DD6-49DE-A309-652271B86652}" sibTransId="{343E38CA-B930-4EE6-BB1F-FFF3A0ECCF52}"/>
    <dgm:cxn modelId="{D11750D6-7D43-4DEE-A9BC-4372BA80085F}" srcId="{24A18594-8974-4461-8C79-5C8EE831DC0E}" destId="{BEE86189-6F3B-4150-B809-F985DEEFAB92}" srcOrd="3" destOrd="0" parTransId="{D8A8FE05-1217-4DD0-BD7F-0E54AC8F3A4E}" sibTransId="{A877795B-E110-44B0-8D32-1CB886C07659}"/>
    <dgm:cxn modelId="{A0FC79EC-0453-4E58-B318-BFCD0503A41D}" srcId="{50037C10-7461-4982-84CC-33FD4154BA83}" destId="{7918AB3D-957C-45DB-A3A7-808971D92416}" srcOrd="0" destOrd="0" parTransId="{F3486328-0D70-41C8-A079-99514234EEDF}" sibTransId="{6F6D8911-B1AF-41B4-9327-15234907DF97}"/>
    <dgm:cxn modelId="{A77687CB-ED21-4C75-9B3A-4D67FA976ED3}" type="presParOf" srcId="{B36F17F8-9DD6-40F9-B699-2626F400868F}" destId="{F5412557-1D2E-472B-A696-D0A0FBF98442}" srcOrd="0" destOrd="0" presId="urn:microsoft.com/office/officeart/2005/8/layout/chevron2"/>
    <dgm:cxn modelId="{2A7DFFEA-8FFC-45EB-9947-A378BA0E861F}" type="presParOf" srcId="{F5412557-1D2E-472B-A696-D0A0FBF98442}" destId="{F23292AF-3FED-4DE1-ACE6-0EF6A7B08F26}" srcOrd="0" destOrd="0" presId="urn:microsoft.com/office/officeart/2005/8/layout/chevron2"/>
    <dgm:cxn modelId="{DE82C816-BF39-488E-ABE4-8B8A18C10D5B}" type="presParOf" srcId="{F5412557-1D2E-472B-A696-D0A0FBF98442}" destId="{B168D6D1-EB9C-431A-A992-9BF6EC5DFCFD}" srcOrd="1" destOrd="0" presId="urn:microsoft.com/office/officeart/2005/8/layout/chevron2"/>
    <dgm:cxn modelId="{EE902ABA-DD88-4A2A-AC74-094247360052}" type="presParOf" srcId="{B36F17F8-9DD6-40F9-B699-2626F400868F}" destId="{B493FED5-4100-4EBE-853F-0622073B38B2}" srcOrd="1" destOrd="0" presId="urn:microsoft.com/office/officeart/2005/8/layout/chevron2"/>
    <dgm:cxn modelId="{32BDA6C2-FAC3-4B9F-926A-F04DDCD51D03}" type="presParOf" srcId="{B36F17F8-9DD6-40F9-B699-2626F400868F}" destId="{5AA0293C-16A5-4624-8A35-C681609C3516}" srcOrd="2" destOrd="0" presId="urn:microsoft.com/office/officeart/2005/8/layout/chevron2"/>
    <dgm:cxn modelId="{9A155BA9-83ED-4B51-B3A1-45E241619990}" type="presParOf" srcId="{5AA0293C-16A5-4624-8A35-C681609C3516}" destId="{0D659FFB-F2A1-49AD-820E-1040B3C63A6A}" srcOrd="0" destOrd="0" presId="urn:microsoft.com/office/officeart/2005/8/layout/chevron2"/>
    <dgm:cxn modelId="{9D379F0B-C1F2-4A7E-8F97-61C53F9CDA2B}" type="presParOf" srcId="{5AA0293C-16A5-4624-8A35-C681609C3516}" destId="{2724D099-F67F-4C61-A564-ED3B9E9E43F1}" srcOrd="1" destOrd="0" presId="urn:microsoft.com/office/officeart/2005/8/layout/chevron2"/>
    <dgm:cxn modelId="{BD430A65-3029-4429-91B8-D509AFA95954}" type="presParOf" srcId="{B36F17F8-9DD6-40F9-B699-2626F400868F}" destId="{64C78AFE-B5C9-4618-9816-B7F3A2F8ADE0}" srcOrd="3" destOrd="0" presId="urn:microsoft.com/office/officeart/2005/8/layout/chevron2"/>
    <dgm:cxn modelId="{A2726CBE-6F44-4AC6-90AC-1475C77888E2}" type="presParOf" srcId="{B36F17F8-9DD6-40F9-B699-2626F400868F}" destId="{538CB30E-10B7-48A9-971B-A2D72D4E23B8}" srcOrd="4" destOrd="0" presId="urn:microsoft.com/office/officeart/2005/8/layout/chevron2"/>
    <dgm:cxn modelId="{29263706-46A4-4C91-9D49-15D970F6FA84}" type="presParOf" srcId="{538CB30E-10B7-48A9-971B-A2D72D4E23B8}" destId="{06105519-E7C9-42E8-9288-84D35EF8AA2D}" srcOrd="0" destOrd="0" presId="urn:microsoft.com/office/officeart/2005/8/layout/chevron2"/>
    <dgm:cxn modelId="{75F45603-87F8-4011-87DA-B240852D00EB}" type="presParOf" srcId="{538CB30E-10B7-48A9-971B-A2D72D4E23B8}" destId="{C5AA562E-A0D7-45B4-ABB7-8A1A675B2CEB}" srcOrd="1" destOrd="0" presId="urn:microsoft.com/office/officeart/2005/8/layout/chevron2"/>
    <dgm:cxn modelId="{D7F35DFB-C4C7-4070-8484-F8E2CDDDFCA8}" type="presParOf" srcId="{B36F17F8-9DD6-40F9-B699-2626F400868F}" destId="{744FE563-BD7F-45BE-A320-B6C236B284D0}" srcOrd="5" destOrd="0" presId="urn:microsoft.com/office/officeart/2005/8/layout/chevron2"/>
    <dgm:cxn modelId="{80374E7E-6021-4BA6-8BEF-26E4D57B5AD2}" type="presParOf" srcId="{B36F17F8-9DD6-40F9-B699-2626F400868F}" destId="{F2C3A6D4-F4E1-472A-A38D-028B5C5E58A8}" srcOrd="6" destOrd="0" presId="urn:microsoft.com/office/officeart/2005/8/layout/chevron2"/>
    <dgm:cxn modelId="{D2E55FD9-F000-4D31-A1B5-022782FD55AF}" type="presParOf" srcId="{F2C3A6D4-F4E1-472A-A38D-028B5C5E58A8}" destId="{A89FB245-BC4D-4FFB-B7D9-20FAD27ABD63}" srcOrd="0" destOrd="0" presId="urn:microsoft.com/office/officeart/2005/8/layout/chevron2"/>
    <dgm:cxn modelId="{8C8D47A3-CDF6-4B09-8ABC-9C481A7CAE4D}" type="presParOf" srcId="{F2C3A6D4-F4E1-472A-A38D-028B5C5E58A8}" destId="{36DB4BFD-6A51-4B2F-96C2-915F855B82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46623-16BE-4E27-B8C4-1CE3933F72E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950B8-0787-4E21-B440-A09CABDD11EE}">
      <dgm:prSet/>
      <dgm:spPr/>
      <dgm:t>
        <a:bodyPr/>
        <a:lstStyle/>
        <a:p>
          <a:endParaRPr lang="ru-RU" dirty="0"/>
        </a:p>
      </dgm:t>
    </dgm:pt>
    <dgm:pt modelId="{5B781B35-ACE7-4821-BF8E-471D4E661616}" type="parTrans" cxnId="{0D3F41CF-51A8-410C-BB3C-9228487C643B}">
      <dgm:prSet/>
      <dgm:spPr/>
      <dgm:t>
        <a:bodyPr/>
        <a:lstStyle/>
        <a:p>
          <a:endParaRPr lang="ru-RU"/>
        </a:p>
      </dgm:t>
    </dgm:pt>
    <dgm:pt modelId="{35E162C1-4ECD-4F2E-8364-C9576A6F9571}" type="sibTrans" cxnId="{0D3F41CF-51A8-410C-BB3C-9228487C643B}">
      <dgm:prSet/>
      <dgm:spPr/>
      <dgm:t>
        <a:bodyPr/>
        <a:lstStyle/>
        <a:p>
          <a:endParaRPr lang="ru-RU"/>
        </a:p>
      </dgm:t>
    </dgm:pt>
    <dgm:pt modelId="{D266067F-B43E-44D1-85B7-BF3B7FB94FE6}">
      <dgm:prSet/>
      <dgm:spPr/>
      <dgm:t>
        <a:bodyPr/>
        <a:lstStyle/>
        <a:p>
          <a:r>
            <a:rPr lang="ru-RU" b="1"/>
            <a:t>Ижарага берувчи тўғрисида маълумот</a:t>
          </a:r>
          <a:endParaRPr lang="ru-RU"/>
        </a:p>
      </dgm:t>
    </dgm:pt>
    <dgm:pt modelId="{25527F90-416B-4DFB-9061-8D17B2A822D0}" type="parTrans" cxnId="{1EFC136B-7893-4F0E-8F27-DE292B41074E}">
      <dgm:prSet/>
      <dgm:spPr/>
      <dgm:t>
        <a:bodyPr/>
        <a:lstStyle/>
        <a:p>
          <a:endParaRPr lang="ru-RU"/>
        </a:p>
      </dgm:t>
    </dgm:pt>
    <dgm:pt modelId="{5208B95C-42B9-4637-8A0B-A3A0B260A15D}" type="sibTrans" cxnId="{1EFC136B-7893-4F0E-8F27-DE292B41074E}">
      <dgm:prSet/>
      <dgm:spPr/>
      <dgm:t>
        <a:bodyPr/>
        <a:lstStyle/>
        <a:p>
          <a:endParaRPr lang="ru-RU"/>
        </a:p>
      </dgm:t>
    </dgm:pt>
    <dgm:pt modelId="{99C81D02-923F-4748-A2E6-9883DE5CD1A1}" type="pres">
      <dgm:prSet presAssocID="{A3F46623-16BE-4E27-B8C4-1CE3933F72EA}" presName="linearFlow" presStyleCnt="0">
        <dgm:presLayoutVars>
          <dgm:dir/>
          <dgm:animLvl val="lvl"/>
          <dgm:resizeHandles val="exact"/>
        </dgm:presLayoutVars>
      </dgm:prSet>
      <dgm:spPr/>
    </dgm:pt>
    <dgm:pt modelId="{DA0CAAC9-E6A4-4E8B-BB08-1CEE14A8BC27}" type="pres">
      <dgm:prSet presAssocID="{6AE950B8-0787-4E21-B440-A09CABDD11EE}" presName="composite" presStyleCnt="0"/>
      <dgm:spPr/>
    </dgm:pt>
    <dgm:pt modelId="{107C016A-6467-4E79-8831-649C88F1FB85}" type="pres">
      <dgm:prSet presAssocID="{6AE950B8-0787-4E21-B440-A09CABDD11E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82CBEDA8-44C3-4E11-9B50-710756C96EFE}" type="pres">
      <dgm:prSet presAssocID="{6AE950B8-0787-4E21-B440-A09CABDD11E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EFC136B-7893-4F0E-8F27-DE292B41074E}" srcId="{6AE950B8-0787-4E21-B440-A09CABDD11EE}" destId="{D266067F-B43E-44D1-85B7-BF3B7FB94FE6}" srcOrd="0" destOrd="0" parTransId="{25527F90-416B-4DFB-9061-8D17B2A822D0}" sibTransId="{5208B95C-42B9-4637-8A0B-A3A0B260A15D}"/>
    <dgm:cxn modelId="{59C3FD6C-B0D7-4F88-8508-11F7AACAB0C8}" type="presOf" srcId="{6AE950B8-0787-4E21-B440-A09CABDD11EE}" destId="{107C016A-6467-4E79-8831-649C88F1FB85}" srcOrd="0" destOrd="0" presId="urn:microsoft.com/office/officeart/2005/8/layout/chevron2"/>
    <dgm:cxn modelId="{0D3F41CF-51A8-410C-BB3C-9228487C643B}" srcId="{A3F46623-16BE-4E27-B8C4-1CE3933F72EA}" destId="{6AE950B8-0787-4E21-B440-A09CABDD11EE}" srcOrd="0" destOrd="0" parTransId="{5B781B35-ACE7-4821-BF8E-471D4E661616}" sibTransId="{35E162C1-4ECD-4F2E-8364-C9576A6F9571}"/>
    <dgm:cxn modelId="{A6F7ABE5-6D27-48DE-8771-CCA751C6164D}" type="presOf" srcId="{D266067F-B43E-44D1-85B7-BF3B7FB94FE6}" destId="{82CBEDA8-44C3-4E11-9B50-710756C96EFE}" srcOrd="0" destOrd="0" presId="urn:microsoft.com/office/officeart/2005/8/layout/chevron2"/>
    <dgm:cxn modelId="{88CCEFFD-240E-4E56-A9A2-325CE760A1B9}" type="presOf" srcId="{A3F46623-16BE-4E27-B8C4-1CE3933F72EA}" destId="{99C81D02-923F-4748-A2E6-9883DE5CD1A1}" srcOrd="0" destOrd="0" presId="urn:microsoft.com/office/officeart/2005/8/layout/chevron2"/>
    <dgm:cxn modelId="{E57E5344-1C7C-464B-B28A-F3A1F2EAEC1A}" type="presParOf" srcId="{99C81D02-923F-4748-A2E6-9883DE5CD1A1}" destId="{DA0CAAC9-E6A4-4E8B-BB08-1CEE14A8BC27}" srcOrd="0" destOrd="0" presId="urn:microsoft.com/office/officeart/2005/8/layout/chevron2"/>
    <dgm:cxn modelId="{005E2FB5-C6B5-4016-89BF-1810ED79C03B}" type="presParOf" srcId="{DA0CAAC9-E6A4-4E8B-BB08-1CEE14A8BC27}" destId="{107C016A-6467-4E79-8831-649C88F1FB85}" srcOrd="0" destOrd="0" presId="urn:microsoft.com/office/officeart/2005/8/layout/chevron2"/>
    <dgm:cxn modelId="{735E4B40-6DA8-46AE-B510-30029F38A254}" type="presParOf" srcId="{DA0CAAC9-E6A4-4E8B-BB08-1CEE14A8BC27}" destId="{82CBEDA8-44C3-4E11-9B50-710756C96E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97285-E636-411F-AB68-2B9A8EFDEC8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9787-D3F6-4871-B3A7-9367D7B34DB9}">
      <dgm:prSet/>
      <dgm:spPr/>
      <dgm:t>
        <a:bodyPr/>
        <a:lstStyle/>
        <a:p>
          <a:endParaRPr lang="ru-RU" dirty="0"/>
        </a:p>
      </dgm:t>
    </dgm:pt>
    <dgm:pt modelId="{80EFA125-6064-445B-A0E0-06DF42A2147A}" type="parTrans" cxnId="{E54DB3C7-BBDE-4287-935C-12904F8F485F}">
      <dgm:prSet/>
      <dgm:spPr/>
      <dgm:t>
        <a:bodyPr/>
        <a:lstStyle/>
        <a:p>
          <a:endParaRPr lang="ru-RU"/>
        </a:p>
      </dgm:t>
    </dgm:pt>
    <dgm:pt modelId="{D9081DFC-6871-4D17-9255-8607DD79C665}" type="sibTrans" cxnId="{E54DB3C7-BBDE-4287-935C-12904F8F485F}">
      <dgm:prSet/>
      <dgm:spPr/>
      <dgm:t>
        <a:bodyPr/>
        <a:lstStyle/>
        <a:p>
          <a:endParaRPr lang="ru-RU"/>
        </a:p>
      </dgm:t>
    </dgm:pt>
    <dgm:pt modelId="{CB809586-DB4F-47A3-A43A-8EF77A1A4FFC}">
      <dgm:prSet/>
      <dgm:spPr/>
      <dgm:t>
        <a:bodyPr/>
        <a:lstStyle/>
        <a:p>
          <a:r>
            <a:rPr lang="ru-RU" b="1"/>
            <a:t>Ижарага олувчи тўғрисида маълумот</a:t>
          </a:r>
          <a:endParaRPr lang="ru-RU"/>
        </a:p>
      </dgm:t>
    </dgm:pt>
    <dgm:pt modelId="{61CDDF0F-8815-4076-8410-D8C00C53A197}" type="parTrans" cxnId="{D88BB190-46CA-4F99-AB3D-2B9B5C84E242}">
      <dgm:prSet/>
      <dgm:spPr/>
      <dgm:t>
        <a:bodyPr/>
        <a:lstStyle/>
        <a:p>
          <a:endParaRPr lang="ru-RU"/>
        </a:p>
      </dgm:t>
    </dgm:pt>
    <dgm:pt modelId="{F2F24799-C1BC-459C-A92A-F46F6AB6CA1E}" type="sibTrans" cxnId="{D88BB190-46CA-4F99-AB3D-2B9B5C84E242}">
      <dgm:prSet/>
      <dgm:spPr/>
      <dgm:t>
        <a:bodyPr/>
        <a:lstStyle/>
        <a:p>
          <a:endParaRPr lang="ru-RU"/>
        </a:p>
      </dgm:t>
    </dgm:pt>
    <dgm:pt modelId="{60F839C2-AE5E-44D9-8032-FE87B89BE582}" type="pres">
      <dgm:prSet presAssocID="{D5897285-E636-411F-AB68-2B9A8EFDEC83}" presName="linearFlow" presStyleCnt="0">
        <dgm:presLayoutVars>
          <dgm:dir/>
          <dgm:animLvl val="lvl"/>
          <dgm:resizeHandles val="exact"/>
        </dgm:presLayoutVars>
      </dgm:prSet>
      <dgm:spPr/>
    </dgm:pt>
    <dgm:pt modelId="{1A84DDF2-B32F-4BE8-9401-63ED1AB7F06A}" type="pres">
      <dgm:prSet presAssocID="{E4919787-D3F6-4871-B3A7-9367D7B34DB9}" presName="composite" presStyleCnt="0"/>
      <dgm:spPr/>
    </dgm:pt>
    <dgm:pt modelId="{53BC9355-5CEB-43E7-AF34-CA19A0DB0B7C}" type="pres">
      <dgm:prSet presAssocID="{E4919787-D3F6-4871-B3A7-9367D7B34DB9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CCE0D35-4B30-4853-9501-117D7FD1B06D}" type="pres">
      <dgm:prSet presAssocID="{E4919787-D3F6-4871-B3A7-9367D7B34DB9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0BFEF00-AC78-464F-8218-176AB078349C}" type="presOf" srcId="{D5897285-E636-411F-AB68-2B9A8EFDEC83}" destId="{60F839C2-AE5E-44D9-8032-FE87B89BE582}" srcOrd="0" destOrd="0" presId="urn:microsoft.com/office/officeart/2005/8/layout/chevron2"/>
    <dgm:cxn modelId="{8221248F-0DAF-435F-A4DC-99F2335ECDE4}" type="presOf" srcId="{E4919787-D3F6-4871-B3A7-9367D7B34DB9}" destId="{53BC9355-5CEB-43E7-AF34-CA19A0DB0B7C}" srcOrd="0" destOrd="0" presId="urn:microsoft.com/office/officeart/2005/8/layout/chevron2"/>
    <dgm:cxn modelId="{D88BB190-46CA-4F99-AB3D-2B9B5C84E242}" srcId="{E4919787-D3F6-4871-B3A7-9367D7B34DB9}" destId="{CB809586-DB4F-47A3-A43A-8EF77A1A4FFC}" srcOrd="0" destOrd="0" parTransId="{61CDDF0F-8815-4076-8410-D8C00C53A197}" sibTransId="{F2F24799-C1BC-459C-A92A-F46F6AB6CA1E}"/>
    <dgm:cxn modelId="{E54DB3C7-BBDE-4287-935C-12904F8F485F}" srcId="{D5897285-E636-411F-AB68-2B9A8EFDEC83}" destId="{E4919787-D3F6-4871-B3A7-9367D7B34DB9}" srcOrd="0" destOrd="0" parTransId="{80EFA125-6064-445B-A0E0-06DF42A2147A}" sibTransId="{D9081DFC-6871-4D17-9255-8607DD79C665}"/>
    <dgm:cxn modelId="{AF1423EC-AEF6-4BAB-8459-F76E6CBF5CE7}" type="presOf" srcId="{CB809586-DB4F-47A3-A43A-8EF77A1A4FFC}" destId="{3CCE0D35-4B30-4853-9501-117D7FD1B06D}" srcOrd="0" destOrd="0" presId="urn:microsoft.com/office/officeart/2005/8/layout/chevron2"/>
    <dgm:cxn modelId="{E206911F-8CF6-4DB1-924A-F6E16F78C0B5}" type="presParOf" srcId="{60F839C2-AE5E-44D9-8032-FE87B89BE582}" destId="{1A84DDF2-B32F-4BE8-9401-63ED1AB7F06A}" srcOrd="0" destOrd="0" presId="urn:microsoft.com/office/officeart/2005/8/layout/chevron2"/>
    <dgm:cxn modelId="{0B104DEB-0E9F-4E59-BB9D-BBED6C78A452}" type="presParOf" srcId="{1A84DDF2-B32F-4BE8-9401-63ED1AB7F06A}" destId="{53BC9355-5CEB-43E7-AF34-CA19A0DB0B7C}" srcOrd="0" destOrd="0" presId="urn:microsoft.com/office/officeart/2005/8/layout/chevron2"/>
    <dgm:cxn modelId="{E58746B1-2BBA-49CD-BFBF-FECB8B608197}" type="presParOf" srcId="{1A84DDF2-B32F-4BE8-9401-63ED1AB7F06A}" destId="{3CCE0D35-4B30-4853-9501-117D7FD1B0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4EAE4-7958-4FA6-9840-4796444D5BB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79791-3724-47C4-841C-FA2A9691499D}">
      <dgm:prSet/>
      <dgm:spPr/>
      <dgm:t>
        <a:bodyPr/>
        <a:lstStyle/>
        <a:p>
          <a:endParaRPr lang="ru-RU" dirty="0"/>
        </a:p>
      </dgm:t>
    </dgm:pt>
    <dgm:pt modelId="{05692AA6-CA88-49A2-BC68-D8A27280891C}" type="parTrans" cxnId="{9C7FC8BF-108E-421F-BD03-213B16DBE0F4}">
      <dgm:prSet/>
      <dgm:spPr/>
      <dgm:t>
        <a:bodyPr/>
        <a:lstStyle/>
        <a:p>
          <a:endParaRPr lang="ru-RU"/>
        </a:p>
      </dgm:t>
    </dgm:pt>
    <dgm:pt modelId="{F1B4D1FB-AB61-4E16-95CC-46EC9824D5E3}" type="sibTrans" cxnId="{9C7FC8BF-108E-421F-BD03-213B16DBE0F4}">
      <dgm:prSet/>
      <dgm:spPr/>
      <dgm:t>
        <a:bodyPr/>
        <a:lstStyle/>
        <a:p>
          <a:endParaRPr lang="ru-RU"/>
        </a:p>
      </dgm:t>
    </dgm:pt>
    <dgm:pt modelId="{94433BBA-131D-4ECC-B13D-83AEF180247C}">
      <dgm:prSet/>
      <dgm:spPr/>
      <dgm:t>
        <a:bodyPr/>
        <a:lstStyle/>
        <a:p>
          <a:r>
            <a:rPr lang="ru-RU" b="1" dirty="0" err="1"/>
            <a:t>Ижарага</a:t>
          </a:r>
          <a:r>
            <a:rPr lang="ru-RU" b="1" dirty="0"/>
            <a:t> </a:t>
          </a:r>
          <a:r>
            <a:rPr lang="ru-RU" b="1" dirty="0" err="1"/>
            <a:t>берилаётган</a:t>
          </a:r>
          <a:r>
            <a:rPr lang="ru-RU" b="1" dirty="0"/>
            <a:t> </a:t>
          </a:r>
          <a:r>
            <a:rPr lang="ru-RU" b="1" dirty="0" err="1"/>
            <a:t>кўчмас</a:t>
          </a:r>
          <a:r>
            <a:rPr lang="ru-RU" b="1" dirty="0"/>
            <a:t> </a:t>
          </a:r>
          <a:r>
            <a:rPr lang="ru-RU" b="1" dirty="0" err="1"/>
            <a:t>мулк</a:t>
          </a:r>
          <a:r>
            <a:rPr lang="ru-RU" b="1" dirty="0"/>
            <a:t> </a:t>
          </a:r>
          <a:r>
            <a:rPr lang="ru-RU" b="1" dirty="0" err="1"/>
            <a:t>тўғрисида</a:t>
          </a:r>
          <a:r>
            <a:rPr lang="ru-RU" b="1" dirty="0"/>
            <a:t> </a:t>
          </a:r>
          <a:r>
            <a:rPr lang="ru-RU" b="1" dirty="0" err="1"/>
            <a:t>маълумот</a:t>
          </a:r>
          <a:endParaRPr lang="ru-RU" dirty="0"/>
        </a:p>
      </dgm:t>
    </dgm:pt>
    <dgm:pt modelId="{608C5790-2A0A-4573-852D-18F2357D3163}" type="parTrans" cxnId="{B84BE827-4925-4C93-BEB1-0DD1E2698745}">
      <dgm:prSet/>
      <dgm:spPr/>
      <dgm:t>
        <a:bodyPr/>
        <a:lstStyle/>
        <a:p>
          <a:endParaRPr lang="ru-RU"/>
        </a:p>
      </dgm:t>
    </dgm:pt>
    <dgm:pt modelId="{0FCB331A-2D1E-4515-9D76-B080E50EBAAE}" type="sibTrans" cxnId="{B84BE827-4925-4C93-BEB1-0DD1E2698745}">
      <dgm:prSet/>
      <dgm:spPr/>
      <dgm:t>
        <a:bodyPr/>
        <a:lstStyle/>
        <a:p>
          <a:endParaRPr lang="ru-RU"/>
        </a:p>
      </dgm:t>
    </dgm:pt>
    <dgm:pt modelId="{5C86791C-198A-4C18-BA8A-998CE5A1881B}" type="pres">
      <dgm:prSet presAssocID="{2D04EAE4-7958-4FA6-9840-4796444D5BB3}" presName="linearFlow" presStyleCnt="0">
        <dgm:presLayoutVars>
          <dgm:dir/>
          <dgm:animLvl val="lvl"/>
          <dgm:resizeHandles val="exact"/>
        </dgm:presLayoutVars>
      </dgm:prSet>
      <dgm:spPr/>
    </dgm:pt>
    <dgm:pt modelId="{3BC4C3DB-A2D4-4B12-8CA7-66EF2F97B68A}" type="pres">
      <dgm:prSet presAssocID="{25479791-3724-47C4-841C-FA2A9691499D}" presName="composite" presStyleCnt="0"/>
      <dgm:spPr/>
    </dgm:pt>
    <dgm:pt modelId="{F25D5660-72F1-4BBB-A926-E2E47FC52C81}" type="pres">
      <dgm:prSet presAssocID="{25479791-3724-47C4-841C-FA2A9691499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F919B54-5CB1-4255-BBE5-77E82102ADE8}" type="pres">
      <dgm:prSet presAssocID="{25479791-3724-47C4-841C-FA2A9691499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84BE827-4925-4C93-BEB1-0DD1E2698745}" srcId="{25479791-3724-47C4-841C-FA2A9691499D}" destId="{94433BBA-131D-4ECC-B13D-83AEF180247C}" srcOrd="0" destOrd="0" parTransId="{608C5790-2A0A-4573-852D-18F2357D3163}" sibTransId="{0FCB331A-2D1E-4515-9D76-B080E50EBAAE}"/>
    <dgm:cxn modelId="{56BE5F46-2F25-4276-9CDC-7D6C9C7B51C6}" type="presOf" srcId="{94433BBA-131D-4ECC-B13D-83AEF180247C}" destId="{CF919B54-5CB1-4255-BBE5-77E82102ADE8}" srcOrd="0" destOrd="0" presId="urn:microsoft.com/office/officeart/2005/8/layout/chevron2"/>
    <dgm:cxn modelId="{3ACDDD7D-8CB9-43D1-B0A3-F4161DD2DF8E}" type="presOf" srcId="{25479791-3724-47C4-841C-FA2A9691499D}" destId="{F25D5660-72F1-4BBB-A926-E2E47FC52C81}" srcOrd="0" destOrd="0" presId="urn:microsoft.com/office/officeart/2005/8/layout/chevron2"/>
    <dgm:cxn modelId="{9C7FC8BF-108E-421F-BD03-213B16DBE0F4}" srcId="{2D04EAE4-7958-4FA6-9840-4796444D5BB3}" destId="{25479791-3724-47C4-841C-FA2A9691499D}" srcOrd="0" destOrd="0" parTransId="{05692AA6-CA88-49A2-BC68-D8A27280891C}" sibTransId="{F1B4D1FB-AB61-4E16-95CC-46EC9824D5E3}"/>
    <dgm:cxn modelId="{5F15CFCE-E5BA-407C-A032-7A1FFA6FE015}" type="presOf" srcId="{2D04EAE4-7958-4FA6-9840-4796444D5BB3}" destId="{5C86791C-198A-4C18-BA8A-998CE5A1881B}" srcOrd="0" destOrd="0" presId="urn:microsoft.com/office/officeart/2005/8/layout/chevron2"/>
    <dgm:cxn modelId="{39308DCC-BEE0-4965-B9BE-C597494F53C7}" type="presParOf" srcId="{5C86791C-198A-4C18-BA8A-998CE5A1881B}" destId="{3BC4C3DB-A2D4-4B12-8CA7-66EF2F97B68A}" srcOrd="0" destOrd="0" presId="urn:microsoft.com/office/officeart/2005/8/layout/chevron2"/>
    <dgm:cxn modelId="{E8F845AE-7462-40FC-B56D-878A1F9620A5}" type="presParOf" srcId="{3BC4C3DB-A2D4-4B12-8CA7-66EF2F97B68A}" destId="{F25D5660-72F1-4BBB-A926-E2E47FC52C81}" srcOrd="0" destOrd="0" presId="urn:microsoft.com/office/officeart/2005/8/layout/chevron2"/>
    <dgm:cxn modelId="{1EB2A8B6-E58C-4AC7-B28D-5EE28A2D4C3E}" type="presParOf" srcId="{3BC4C3DB-A2D4-4B12-8CA7-66EF2F97B68A}" destId="{CF919B54-5CB1-4255-BBE5-77E82102AD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BBD64D-40C6-4A80-844A-8E63B24CBFBF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B943233-AEC6-40A9-8730-65E618F51423}">
      <dgm:prSet/>
      <dgm:spPr/>
      <dgm:t>
        <a:bodyPr/>
        <a:lstStyle/>
        <a:p>
          <a:endParaRPr lang="ru-RU" dirty="0"/>
        </a:p>
      </dgm:t>
    </dgm:pt>
    <dgm:pt modelId="{3F7B088C-A5EB-4828-8023-908A299ACF48}" type="parTrans" cxnId="{8B50C5FB-CB1D-47D8-8299-3433BC47A71C}">
      <dgm:prSet/>
      <dgm:spPr/>
      <dgm:t>
        <a:bodyPr/>
        <a:lstStyle/>
        <a:p>
          <a:endParaRPr lang="ru-RU"/>
        </a:p>
      </dgm:t>
    </dgm:pt>
    <dgm:pt modelId="{B5C735E0-6663-4178-A0D5-A7D70E8FAEB9}" type="sibTrans" cxnId="{8B50C5FB-CB1D-47D8-8299-3433BC47A71C}">
      <dgm:prSet/>
      <dgm:spPr/>
      <dgm:t>
        <a:bodyPr/>
        <a:lstStyle/>
        <a:p>
          <a:endParaRPr lang="ru-RU"/>
        </a:p>
      </dgm:t>
    </dgm:pt>
    <dgm:pt modelId="{700877F8-83E7-470E-B6FD-492E763635BD}">
      <dgm:prSet/>
      <dgm:spPr/>
      <dgm:t>
        <a:bodyPr/>
        <a:lstStyle/>
        <a:p>
          <a:endParaRPr lang="ru-RU"/>
        </a:p>
      </dgm:t>
    </dgm:pt>
    <dgm:pt modelId="{DA484FF6-2F81-4700-B608-DE6805E63939}" type="sibTrans" cxnId="{8E51B0F2-48DC-4176-AF25-C212F90B27F8}">
      <dgm:prSet/>
      <dgm:spPr/>
      <dgm:t>
        <a:bodyPr/>
        <a:lstStyle/>
        <a:p>
          <a:endParaRPr lang="ru-RU"/>
        </a:p>
      </dgm:t>
    </dgm:pt>
    <dgm:pt modelId="{69C65130-F62E-4C15-9014-F4EF0B4C9371}" type="parTrans" cxnId="{8E51B0F2-48DC-4176-AF25-C212F90B27F8}">
      <dgm:prSet/>
      <dgm:spPr/>
      <dgm:t>
        <a:bodyPr/>
        <a:lstStyle/>
        <a:p>
          <a:endParaRPr lang="ru-RU"/>
        </a:p>
      </dgm:t>
    </dgm:pt>
    <dgm:pt modelId="{17E297DE-78AB-4046-866E-0D6298420D9E}">
      <dgm:prSet custT="1"/>
      <dgm:spPr/>
      <dgm:t>
        <a:bodyPr/>
        <a:lstStyle/>
        <a:p>
          <a:r>
            <a:rPr lang="ru-RU" sz="2400" b="1" dirty="0" err="1"/>
            <a:t>Юборилган</a:t>
          </a:r>
          <a:endParaRPr lang="ru-RU" sz="3700" dirty="0"/>
        </a:p>
      </dgm:t>
    </dgm:pt>
    <dgm:pt modelId="{E3C4C44E-AE75-4F7E-9F52-D320D6D493E0}" type="parTrans" cxnId="{0867CE84-6AD2-41BD-B437-11C8B9E69DAF}">
      <dgm:prSet/>
      <dgm:spPr/>
      <dgm:t>
        <a:bodyPr/>
        <a:lstStyle/>
        <a:p>
          <a:endParaRPr lang="ru-RU"/>
        </a:p>
      </dgm:t>
    </dgm:pt>
    <dgm:pt modelId="{40E99C2A-6A59-4CE2-A515-473641CD4EFE}" type="sibTrans" cxnId="{0867CE84-6AD2-41BD-B437-11C8B9E69DAF}">
      <dgm:prSet/>
      <dgm:spPr/>
      <dgm:t>
        <a:bodyPr/>
        <a:lstStyle/>
        <a:p>
          <a:endParaRPr lang="ru-RU"/>
        </a:p>
      </dgm:t>
    </dgm:pt>
    <dgm:pt modelId="{5277F755-B8A9-4041-A4B3-2F53AE249FB4}">
      <dgm:prSet custT="1"/>
      <dgm:spPr/>
      <dgm:t>
        <a:bodyPr/>
        <a:lstStyle/>
        <a:p>
          <a:r>
            <a:rPr lang="uz-Cyrl-UZ" sz="2400" b="1" dirty="0"/>
            <a:t>Қабул қилинган</a:t>
          </a:r>
          <a:endParaRPr lang="ru-RU" sz="2400" dirty="0"/>
        </a:p>
      </dgm:t>
    </dgm:pt>
    <dgm:pt modelId="{B2F5E58F-2C56-4791-A0D4-443BF0FBC458}" type="sibTrans" cxnId="{A423D218-6513-41F3-B373-7AFEC29F96C1}">
      <dgm:prSet/>
      <dgm:spPr/>
      <dgm:t>
        <a:bodyPr/>
        <a:lstStyle/>
        <a:p>
          <a:endParaRPr lang="ru-RU"/>
        </a:p>
      </dgm:t>
    </dgm:pt>
    <dgm:pt modelId="{DAAD0BF8-5EB9-4CB2-A6D4-DEDE3936E152}" type="parTrans" cxnId="{A423D218-6513-41F3-B373-7AFEC29F96C1}">
      <dgm:prSet/>
      <dgm:spPr/>
      <dgm:t>
        <a:bodyPr/>
        <a:lstStyle/>
        <a:p>
          <a:endParaRPr lang="ru-RU"/>
        </a:p>
      </dgm:t>
    </dgm:pt>
    <dgm:pt modelId="{F42BECFC-4588-4289-B062-716B3F8624E0}" type="pres">
      <dgm:prSet presAssocID="{DEBBD64D-40C6-4A80-844A-8E63B24CBFBF}" presName="linearFlow" presStyleCnt="0">
        <dgm:presLayoutVars>
          <dgm:dir/>
          <dgm:animLvl val="lvl"/>
          <dgm:resizeHandles val="exact"/>
        </dgm:presLayoutVars>
      </dgm:prSet>
      <dgm:spPr/>
    </dgm:pt>
    <dgm:pt modelId="{61580377-BEA5-4419-B6D3-7F264FAD62E3}" type="pres">
      <dgm:prSet presAssocID="{700877F8-83E7-470E-B6FD-492E763635BD}" presName="composite" presStyleCnt="0"/>
      <dgm:spPr/>
    </dgm:pt>
    <dgm:pt modelId="{5DE964EC-2CA4-4780-9493-584A1AA76E4C}" type="pres">
      <dgm:prSet presAssocID="{700877F8-83E7-470E-B6FD-492E763635B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C97F721-2546-4ACF-985D-97A14E893270}" type="pres">
      <dgm:prSet presAssocID="{700877F8-83E7-470E-B6FD-492E763635BD}" presName="descendantText" presStyleLbl="alignAcc1" presStyleIdx="0" presStyleCnt="2">
        <dgm:presLayoutVars>
          <dgm:bulletEnabled val="1"/>
        </dgm:presLayoutVars>
      </dgm:prSet>
      <dgm:spPr/>
    </dgm:pt>
    <dgm:pt modelId="{A03F4384-BF90-480D-830B-B074C713A0F7}" type="pres">
      <dgm:prSet presAssocID="{DA484FF6-2F81-4700-B608-DE6805E63939}" presName="sp" presStyleCnt="0"/>
      <dgm:spPr/>
    </dgm:pt>
    <dgm:pt modelId="{C46C3F06-4125-4592-AC1E-20BED252F29D}" type="pres">
      <dgm:prSet presAssocID="{9B943233-AEC6-40A9-8730-65E618F51423}" presName="composite" presStyleCnt="0"/>
      <dgm:spPr/>
    </dgm:pt>
    <dgm:pt modelId="{C4C5D0DF-7412-4457-8BD9-145F21D3A263}" type="pres">
      <dgm:prSet presAssocID="{9B943233-AEC6-40A9-8730-65E618F5142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AE92EB7-439D-4313-A244-F6E66F507EB1}" type="pres">
      <dgm:prSet presAssocID="{9B943233-AEC6-40A9-8730-65E618F5142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423D218-6513-41F3-B373-7AFEC29F96C1}" srcId="{700877F8-83E7-470E-B6FD-492E763635BD}" destId="{5277F755-B8A9-4041-A4B3-2F53AE249FB4}" srcOrd="0" destOrd="0" parTransId="{DAAD0BF8-5EB9-4CB2-A6D4-DEDE3936E152}" sibTransId="{B2F5E58F-2C56-4791-A0D4-443BF0FBC458}"/>
    <dgm:cxn modelId="{25A1BB60-D328-4B47-8D7C-4424124FABAC}" type="presOf" srcId="{9B943233-AEC6-40A9-8730-65E618F51423}" destId="{C4C5D0DF-7412-4457-8BD9-145F21D3A263}" srcOrd="0" destOrd="0" presId="urn:microsoft.com/office/officeart/2005/8/layout/chevron2"/>
    <dgm:cxn modelId="{0867CE84-6AD2-41BD-B437-11C8B9E69DAF}" srcId="{9B943233-AEC6-40A9-8730-65E618F51423}" destId="{17E297DE-78AB-4046-866E-0D6298420D9E}" srcOrd="0" destOrd="0" parTransId="{E3C4C44E-AE75-4F7E-9F52-D320D6D493E0}" sibTransId="{40E99C2A-6A59-4CE2-A515-473641CD4EFE}"/>
    <dgm:cxn modelId="{A690B193-41E2-46B3-B26D-73518F0332F5}" type="presOf" srcId="{DEBBD64D-40C6-4A80-844A-8E63B24CBFBF}" destId="{F42BECFC-4588-4289-B062-716B3F8624E0}" srcOrd="0" destOrd="0" presId="urn:microsoft.com/office/officeart/2005/8/layout/chevron2"/>
    <dgm:cxn modelId="{3535FDB8-1EC0-4280-B5B2-F20871EEC685}" type="presOf" srcId="{700877F8-83E7-470E-B6FD-492E763635BD}" destId="{5DE964EC-2CA4-4780-9493-584A1AA76E4C}" srcOrd="0" destOrd="0" presId="urn:microsoft.com/office/officeart/2005/8/layout/chevron2"/>
    <dgm:cxn modelId="{15B5E5D4-D55E-4981-8434-8B612C4FA3FE}" type="presOf" srcId="{17E297DE-78AB-4046-866E-0D6298420D9E}" destId="{3AE92EB7-439D-4313-A244-F6E66F507EB1}" srcOrd="0" destOrd="0" presId="urn:microsoft.com/office/officeart/2005/8/layout/chevron2"/>
    <dgm:cxn modelId="{8E51B0F2-48DC-4176-AF25-C212F90B27F8}" srcId="{DEBBD64D-40C6-4A80-844A-8E63B24CBFBF}" destId="{700877F8-83E7-470E-B6FD-492E763635BD}" srcOrd="0" destOrd="0" parTransId="{69C65130-F62E-4C15-9014-F4EF0B4C9371}" sibTransId="{DA484FF6-2F81-4700-B608-DE6805E63939}"/>
    <dgm:cxn modelId="{8B50C5FB-CB1D-47D8-8299-3433BC47A71C}" srcId="{DEBBD64D-40C6-4A80-844A-8E63B24CBFBF}" destId="{9B943233-AEC6-40A9-8730-65E618F51423}" srcOrd="1" destOrd="0" parTransId="{3F7B088C-A5EB-4828-8023-908A299ACF48}" sibTransId="{B5C735E0-6663-4178-A0D5-A7D70E8FAEB9}"/>
    <dgm:cxn modelId="{4EC4F2FC-8A09-4AAE-A9B1-6CA4C7F6B3BE}" type="presOf" srcId="{5277F755-B8A9-4041-A4B3-2F53AE249FB4}" destId="{1C97F721-2546-4ACF-985D-97A14E893270}" srcOrd="0" destOrd="0" presId="urn:microsoft.com/office/officeart/2005/8/layout/chevron2"/>
    <dgm:cxn modelId="{64EF5E11-A957-4036-92F8-63E1F78ED5C9}" type="presParOf" srcId="{F42BECFC-4588-4289-B062-716B3F8624E0}" destId="{61580377-BEA5-4419-B6D3-7F264FAD62E3}" srcOrd="0" destOrd="0" presId="urn:microsoft.com/office/officeart/2005/8/layout/chevron2"/>
    <dgm:cxn modelId="{292A83B2-49F6-4CC6-9043-E377AE005DC6}" type="presParOf" srcId="{61580377-BEA5-4419-B6D3-7F264FAD62E3}" destId="{5DE964EC-2CA4-4780-9493-584A1AA76E4C}" srcOrd="0" destOrd="0" presId="urn:microsoft.com/office/officeart/2005/8/layout/chevron2"/>
    <dgm:cxn modelId="{23858D48-6864-4323-9C10-39089AB71239}" type="presParOf" srcId="{61580377-BEA5-4419-B6D3-7F264FAD62E3}" destId="{1C97F721-2546-4ACF-985D-97A14E893270}" srcOrd="1" destOrd="0" presId="urn:microsoft.com/office/officeart/2005/8/layout/chevron2"/>
    <dgm:cxn modelId="{1D702A35-8646-4EE1-8F86-3725967C0169}" type="presParOf" srcId="{F42BECFC-4588-4289-B062-716B3F8624E0}" destId="{A03F4384-BF90-480D-830B-B074C713A0F7}" srcOrd="1" destOrd="0" presId="urn:microsoft.com/office/officeart/2005/8/layout/chevron2"/>
    <dgm:cxn modelId="{3E1E0DD2-7049-42D6-92D6-11EE64E32636}" type="presParOf" srcId="{F42BECFC-4588-4289-B062-716B3F8624E0}" destId="{C46C3F06-4125-4592-AC1E-20BED252F29D}" srcOrd="2" destOrd="0" presId="urn:microsoft.com/office/officeart/2005/8/layout/chevron2"/>
    <dgm:cxn modelId="{9C8166B3-C363-485B-9A10-9760C247792F}" type="presParOf" srcId="{C46C3F06-4125-4592-AC1E-20BED252F29D}" destId="{C4C5D0DF-7412-4457-8BD9-145F21D3A263}" srcOrd="0" destOrd="0" presId="urn:microsoft.com/office/officeart/2005/8/layout/chevron2"/>
    <dgm:cxn modelId="{384C798D-465D-4B0C-ADBE-49A7F8CB62F9}" type="presParOf" srcId="{C46C3F06-4125-4592-AC1E-20BED252F29D}" destId="{3AE92EB7-439D-4313-A244-F6E66F507E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A18594-8974-4461-8C79-5C8EE831DC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062FE-48DF-43AC-B4E4-9797B4450FE2}">
      <dgm:prSet/>
      <dgm:spPr/>
      <dgm:t>
        <a:bodyPr/>
        <a:lstStyle/>
        <a:p>
          <a:endParaRPr lang="ru-RU" dirty="0"/>
        </a:p>
      </dgm:t>
    </dgm:pt>
    <dgm:pt modelId="{E066921C-872F-44A0-BC0C-CC4C3D3E85E0}" type="parTrans" cxnId="{B1F9580E-E2CB-4FCB-9BCA-781BD88C7D70}">
      <dgm:prSet/>
      <dgm:spPr/>
      <dgm:t>
        <a:bodyPr/>
        <a:lstStyle/>
        <a:p>
          <a:endParaRPr lang="ru-RU"/>
        </a:p>
      </dgm:t>
    </dgm:pt>
    <dgm:pt modelId="{FBBD4967-1937-4231-B6BB-D8A6EE183DF2}" type="sibTrans" cxnId="{B1F9580E-E2CB-4FCB-9BCA-781BD88C7D70}">
      <dgm:prSet/>
      <dgm:spPr/>
      <dgm:t>
        <a:bodyPr/>
        <a:lstStyle/>
        <a:p>
          <a:endParaRPr lang="ru-RU"/>
        </a:p>
      </dgm:t>
    </dgm:pt>
    <dgm:pt modelId="{777D83E2-0F44-42A6-B5BB-91E14BC95724}">
      <dgm:prSet/>
      <dgm:spPr/>
      <dgm:t>
        <a:bodyPr/>
        <a:lstStyle/>
        <a:p>
          <a:endParaRPr lang="ru-RU" dirty="0"/>
        </a:p>
      </dgm:t>
    </dgm:pt>
    <dgm:pt modelId="{C13E8780-9DD6-49DE-A309-652271B86652}" type="parTrans" cxnId="{D19596CF-2836-44B0-8A47-933018C076DA}">
      <dgm:prSet/>
      <dgm:spPr/>
      <dgm:t>
        <a:bodyPr/>
        <a:lstStyle/>
        <a:p>
          <a:endParaRPr lang="ru-RU"/>
        </a:p>
      </dgm:t>
    </dgm:pt>
    <dgm:pt modelId="{343E38CA-B930-4EE6-BB1F-FFF3A0ECCF52}" type="sibTrans" cxnId="{D19596CF-2836-44B0-8A47-933018C076DA}">
      <dgm:prSet/>
      <dgm:spPr/>
      <dgm:t>
        <a:bodyPr/>
        <a:lstStyle/>
        <a:p>
          <a:endParaRPr lang="ru-RU"/>
        </a:p>
      </dgm:t>
    </dgm:pt>
    <dgm:pt modelId="{BEE86189-6F3B-4150-B809-F985DEEFAB92}">
      <dgm:prSet/>
      <dgm:spPr/>
      <dgm:t>
        <a:bodyPr/>
        <a:lstStyle/>
        <a:p>
          <a:endParaRPr lang="ru-RU" dirty="0"/>
        </a:p>
      </dgm:t>
    </dgm:pt>
    <dgm:pt modelId="{D8A8FE05-1217-4DD0-BD7F-0E54AC8F3A4E}" type="parTrans" cxnId="{D11750D6-7D43-4DEE-A9BC-4372BA80085F}">
      <dgm:prSet/>
      <dgm:spPr/>
      <dgm:t>
        <a:bodyPr/>
        <a:lstStyle/>
        <a:p>
          <a:endParaRPr lang="ru-RU"/>
        </a:p>
      </dgm:t>
    </dgm:pt>
    <dgm:pt modelId="{A877795B-E110-44B0-8D32-1CB886C07659}" type="sibTrans" cxnId="{D11750D6-7D43-4DEE-A9BC-4372BA80085F}">
      <dgm:prSet/>
      <dgm:spPr/>
      <dgm:t>
        <a:bodyPr/>
        <a:lstStyle/>
        <a:p>
          <a:endParaRPr lang="ru-RU"/>
        </a:p>
      </dgm:t>
    </dgm:pt>
    <dgm:pt modelId="{7918AB3D-957C-45DB-A3A7-808971D92416}">
      <dgm:prSet custT="1"/>
      <dgm:spPr/>
      <dgm:t>
        <a:bodyPr/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Тасдиқланиши кутилаётган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3486328-0D70-41C8-A079-99514234EEDF}" type="parTrans" cxnId="{A0FC79EC-0453-4E58-B318-BFCD0503A41D}">
      <dgm:prSet/>
      <dgm:spPr/>
      <dgm:t>
        <a:bodyPr/>
        <a:lstStyle/>
        <a:p>
          <a:endParaRPr lang="ru-RU"/>
        </a:p>
      </dgm:t>
    </dgm:pt>
    <dgm:pt modelId="{6F6D8911-B1AF-41B4-9327-15234907DF97}" type="sibTrans" cxnId="{A0FC79EC-0453-4E58-B318-BFCD0503A41D}">
      <dgm:prSet/>
      <dgm:spPr/>
      <dgm:t>
        <a:bodyPr/>
        <a:lstStyle/>
        <a:p>
          <a:endParaRPr lang="ru-RU"/>
        </a:p>
      </dgm:t>
    </dgm:pt>
    <dgm:pt modelId="{D3746D27-60D0-4B04-A643-1CAE006430E2}">
      <dgm:prSet custT="1"/>
      <dgm:spPr/>
      <dgm:t>
        <a:bodyPr/>
        <a:lstStyle/>
        <a:p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Тасдиқланган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AAF4765-AA8B-4742-9F1A-640F13F55863}" type="parTrans" cxnId="{DC761D35-11CC-4924-9532-B7B0BCBC25AB}">
      <dgm:prSet/>
      <dgm:spPr/>
      <dgm:t>
        <a:bodyPr/>
        <a:lstStyle/>
        <a:p>
          <a:endParaRPr lang="ru-RU"/>
        </a:p>
      </dgm:t>
    </dgm:pt>
    <dgm:pt modelId="{EE95E367-AEFF-45A6-8EE4-099BE970CE19}" type="sibTrans" cxnId="{DC761D35-11CC-4924-9532-B7B0BCBC25AB}">
      <dgm:prSet/>
      <dgm:spPr/>
      <dgm:t>
        <a:bodyPr/>
        <a:lstStyle/>
        <a:p>
          <a:endParaRPr lang="ru-RU"/>
        </a:p>
      </dgm:t>
    </dgm:pt>
    <dgm:pt modelId="{414C8C5A-6C9C-4D4E-9701-DAB7E44269E1}">
      <dgm:prSet custT="1"/>
      <dgm:spPr/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Рад </a:t>
          </a:r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қилинган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1B44909-3AC6-4D5E-8B6C-3C133F0BA99A}" type="parTrans" cxnId="{94B60821-D0CB-4811-8E4D-F36DD522E418}">
      <dgm:prSet/>
      <dgm:spPr/>
      <dgm:t>
        <a:bodyPr/>
        <a:lstStyle/>
        <a:p>
          <a:endParaRPr lang="ru-RU"/>
        </a:p>
      </dgm:t>
    </dgm:pt>
    <dgm:pt modelId="{3F3FD882-A877-490C-A38A-CA2787DC42F4}" type="sibTrans" cxnId="{94B60821-D0CB-4811-8E4D-F36DD522E418}">
      <dgm:prSet/>
      <dgm:spPr/>
      <dgm:t>
        <a:bodyPr/>
        <a:lstStyle/>
        <a:p>
          <a:endParaRPr lang="ru-RU"/>
        </a:p>
      </dgm:t>
    </dgm:pt>
    <dgm:pt modelId="{DFBEBA99-136A-4026-9048-774A7DB584EC}">
      <dgm:prSet custT="1"/>
      <dgm:spPr/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Муддати</a:t>
          </a:r>
          <a:r>
            <a:rPr lang="ru-RU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тугаган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01F2257-CFD0-45E1-B2A5-D4952D538957}" type="parTrans" cxnId="{8E79BB4E-BE18-4060-8FEB-A71E6DF680FE}">
      <dgm:prSet/>
      <dgm:spPr/>
      <dgm:t>
        <a:bodyPr/>
        <a:lstStyle/>
        <a:p>
          <a:endParaRPr lang="ru-RU"/>
        </a:p>
      </dgm:t>
    </dgm:pt>
    <dgm:pt modelId="{B41ACD6B-B349-418C-BE32-D3599ABA3B5E}" type="sibTrans" cxnId="{8E79BB4E-BE18-4060-8FEB-A71E6DF680FE}">
      <dgm:prSet/>
      <dgm:spPr/>
      <dgm:t>
        <a:bodyPr/>
        <a:lstStyle/>
        <a:p>
          <a:endParaRPr lang="ru-RU"/>
        </a:p>
      </dgm:t>
    </dgm:pt>
    <dgm:pt modelId="{50037C10-7461-4982-84CC-33FD4154BA83}">
      <dgm:prSet/>
      <dgm:spPr/>
      <dgm:t>
        <a:bodyPr/>
        <a:lstStyle/>
        <a:p>
          <a:endParaRPr lang="ru-RU" dirty="0"/>
        </a:p>
      </dgm:t>
    </dgm:pt>
    <dgm:pt modelId="{A0D78EEB-7916-4DBD-943F-35E5899D4778}" type="sibTrans" cxnId="{C5B3D1CE-4072-4417-A906-3994DBC1F9A3}">
      <dgm:prSet/>
      <dgm:spPr/>
      <dgm:t>
        <a:bodyPr/>
        <a:lstStyle/>
        <a:p>
          <a:endParaRPr lang="ru-RU"/>
        </a:p>
      </dgm:t>
    </dgm:pt>
    <dgm:pt modelId="{7FFDF5D7-88E4-4BBF-B68D-60F5B3C7B5B0}" type="parTrans" cxnId="{C5B3D1CE-4072-4417-A906-3994DBC1F9A3}">
      <dgm:prSet/>
      <dgm:spPr/>
      <dgm:t>
        <a:bodyPr/>
        <a:lstStyle/>
        <a:p>
          <a:endParaRPr lang="ru-RU"/>
        </a:p>
      </dgm:t>
    </dgm:pt>
    <dgm:pt modelId="{B36F17F8-9DD6-40F9-B699-2626F400868F}" type="pres">
      <dgm:prSet presAssocID="{24A18594-8974-4461-8C79-5C8EE831DC0E}" presName="linearFlow" presStyleCnt="0">
        <dgm:presLayoutVars>
          <dgm:dir/>
          <dgm:animLvl val="lvl"/>
          <dgm:resizeHandles val="exact"/>
        </dgm:presLayoutVars>
      </dgm:prSet>
      <dgm:spPr/>
    </dgm:pt>
    <dgm:pt modelId="{F5412557-1D2E-472B-A696-D0A0FBF98442}" type="pres">
      <dgm:prSet presAssocID="{50037C10-7461-4982-84CC-33FD4154BA83}" presName="composite" presStyleCnt="0"/>
      <dgm:spPr/>
    </dgm:pt>
    <dgm:pt modelId="{F23292AF-3FED-4DE1-ACE6-0EF6A7B08F26}" type="pres">
      <dgm:prSet presAssocID="{50037C10-7461-4982-84CC-33FD4154BA8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168D6D1-EB9C-431A-A992-9BF6EC5DFCFD}" type="pres">
      <dgm:prSet presAssocID="{50037C10-7461-4982-84CC-33FD4154BA83}" presName="descendantText" presStyleLbl="alignAcc1" presStyleIdx="0" presStyleCnt="4">
        <dgm:presLayoutVars>
          <dgm:bulletEnabled val="1"/>
        </dgm:presLayoutVars>
      </dgm:prSet>
      <dgm:spPr/>
    </dgm:pt>
    <dgm:pt modelId="{B493FED5-4100-4EBE-853F-0622073B38B2}" type="pres">
      <dgm:prSet presAssocID="{A0D78EEB-7916-4DBD-943F-35E5899D4778}" presName="sp" presStyleCnt="0"/>
      <dgm:spPr/>
    </dgm:pt>
    <dgm:pt modelId="{5AA0293C-16A5-4624-8A35-C681609C3516}" type="pres">
      <dgm:prSet presAssocID="{3D0062FE-48DF-43AC-B4E4-9797B4450FE2}" presName="composite" presStyleCnt="0"/>
      <dgm:spPr/>
    </dgm:pt>
    <dgm:pt modelId="{0D659FFB-F2A1-49AD-820E-1040B3C63A6A}" type="pres">
      <dgm:prSet presAssocID="{3D0062FE-48DF-43AC-B4E4-9797B4450FE2}" presName="parentText" presStyleLbl="alignNode1" presStyleIdx="1" presStyleCnt="4" custLinFactNeighborX="0" custLinFactNeighborY="0">
        <dgm:presLayoutVars>
          <dgm:chMax val="1"/>
          <dgm:bulletEnabled val="1"/>
        </dgm:presLayoutVars>
      </dgm:prSet>
      <dgm:spPr/>
    </dgm:pt>
    <dgm:pt modelId="{2724D099-F67F-4C61-A564-ED3B9E9E43F1}" type="pres">
      <dgm:prSet presAssocID="{3D0062FE-48DF-43AC-B4E4-9797B4450FE2}" presName="descendantText" presStyleLbl="alignAcc1" presStyleIdx="1" presStyleCnt="4">
        <dgm:presLayoutVars>
          <dgm:bulletEnabled val="1"/>
        </dgm:presLayoutVars>
      </dgm:prSet>
      <dgm:spPr/>
    </dgm:pt>
    <dgm:pt modelId="{64C78AFE-B5C9-4618-9816-B7F3A2F8ADE0}" type="pres">
      <dgm:prSet presAssocID="{FBBD4967-1937-4231-B6BB-D8A6EE183DF2}" presName="sp" presStyleCnt="0"/>
      <dgm:spPr/>
    </dgm:pt>
    <dgm:pt modelId="{538CB30E-10B7-48A9-971B-A2D72D4E23B8}" type="pres">
      <dgm:prSet presAssocID="{777D83E2-0F44-42A6-B5BB-91E14BC95724}" presName="composite" presStyleCnt="0"/>
      <dgm:spPr/>
    </dgm:pt>
    <dgm:pt modelId="{06105519-E7C9-42E8-9288-84D35EF8AA2D}" type="pres">
      <dgm:prSet presAssocID="{777D83E2-0F44-42A6-B5BB-91E14BC9572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5AA562E-A0D7-45B4-ABB7-8A1A675B2CEB}" type="pres">
      <dgm:prSet presAssocID="{777D83E2-0F44-42A6-B5BB-91E14BC95724}" presName="descendantText" presStyleLbl="alignAcc1" presStyleIdx="2" presStyleCnt="4">
        <dgm:presLayoutVars>
          <dgm:bulletEnabled val="1"/>
        </dgm:presLayoutVars>
      </dgm:prSet>
      <dgm:spPr/>
    </dgm:pt>
    <dgm:pt modelId="{744FE563-BD7F-45BE-A320-B6C236B284D0}" type="pres">
      <dgm:prSet presAssocID="{343E38CA-B930-4EE6-BB1F-FFF3A0ECCF52}" presName="sp" presStyleCnt="0"/>
      <dgm:spPr/>
    </dgm:pt>
    <dgm:pt modelId="{F2C3A6D4-F4E1-472A-A38D-028B5C5E58A8}" type="pres">
      <dgm:prSet presAssocID="{BEE86189-6F3B-4150-B809-F985DEEFAB92}" presName="composite" presStyleCnt="0"/>
      <dgm:spPr/>
    </dgm:pt>
    <dgm:pt modelId="{A89FB245-BC4D-4FFB-B7D9-20FAD27ABD63}" type="pres">
      <dgm:prSet presAssocID="{BEE86189-6F3B-4150-B809-F985DEEFAB9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6DB4BFD-6A51-4B2F-96C2-915F855B82BE}" type="pres">
      <dgm:prSet presAssocID="{BEE86189-6F3B-4150-B809-F985DEEFAB9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C131E0B-DAF9-4481-8AA7-B1C170ED80D9}" type="presOf" srcId="{D3746D27-60D0-4B04-A643-1CAE006430E2}" destId="{2724D099-F67F-4C61-A564-ED3B9E9E43F1}" srcOrd="0" destOrd="0" presId="urn:microsoft.com/office/officeart/2005/8/layout/chevron2"/>
    <dgm:cxn modelId="{B1F9580E-E2CB-4FCB-9BCA-781BD88C7D70}" srcId="{24A18594-8974-4461-8C79-5C8EE831DC0E}" destId="{3D0062FE-48DF-43AC-B4E4-9797B4450FE2}" srcOrd="1" destOrd="0" parTransId="{E066921C-872F-44A0-BC0C-CC4C3D3E85E0}" sibTransId="{FBBD4967-1937-4231-B6BB-D8A6EE183DF2}"/>
    <dgm:cxn modelId="{94B60821-D0CB-4811-8E4D-F36DD522E418}" srcId="{777D83E2-0F44-42A6-B5BB-91E14BC95724}" destId="{414C8C5A-6C9C-4D4E-9701-DAB7E44269E1}" srcOrd="0" destOrd="0" parTransId="{D1B44909-3AC6-4D5E-8B6C-3C133F0BA99A}" sibTransId="{3F3FD882-A877-490C-A38A-CA2787DC42F4}"/>
    <dgm:cxn modelId="{CF92F92A-EEF9-4B55-8119-B9E32A30F765}" type="presOf" srcId="{7918AB3D-957C-45DB-A3A7-808971D92416}" destId="{B168D6D1-EB9C-431A-A992-9BF6EC5DFCFD}" srcOrd="0" destOrd="0" presId="urn:microsoft.com/office/officeart/2005/8/layout/chevron2"/>
    <dgm:cxn modelId="{DC761D35-11CC-4924-9532-B7B0BCBC25AB}" srcId="{3D0062FE-48DF-43AC-B4E4-9797B4450FE2}" destId="{D3746D27-60D0-4B04-A643-1CAE006430E2}" srcOrd="0" destOrd="0" parTransId="{4AAF4765-AA8B-4742-9F1A-640F13F55863}" sibTransId="{EE95E367-AEFF-45A6-8EE4-099BE970CE19}"/>
    <dgm:cxn modelId="{7952A660-44F6-425F-8FD2-0110A112033B}" type="presOf" srcId="{3D0062FE-48DF-43AC-B4E4-9797B4450FE2}" destId="{0D659FFB-F2A1-49AD-820E-1040B3C63A6A}" srcOrd="0" destOrd="0" presId="urn:microsoft.com/office/officeart/2005/8/layout/chevron2"/>
    <dgm:cxn modelId="{460D8665-9822-4E13-8910-733D161EBCB8}" type="presOf" srcId="{DFBEBA99-136A-4026-9048-774A7DB584EC}" destId="{36DB4BFD-6A51-4B2F-96C2-915F855B82BE}" srcOrd="0" destOrd="0" presId="urn:microsoft.com/office/officeart/2005/8/layout/chevron2"/>
    <dgm:cxn modelId="{8E79BB4E-BE18-4060-8FEB-A71E6DF680FE}" srcId="{BEE86189-6F3B-4150-B809-F985DEEFAB92}" destId="{DFBEBA99-136A-4026-9048-774A7DB584EC}" srcOrd="0" destOrd="0" parTransId="{401F2257-CFD0-45E1-B2A5-D4952D538957}" sibTransId="{B41ACD6B-B349-418C-BE32-D3599ABA3B5E}"/>
    <dgm:cxn modelId="{7506966F-DDB4-455E-89DB-D14AF8D1F82E}" type="presOf" srcId="{24A18594-8974-4461-8C79-5C8EE831DC0E}" destId="{B36F17F8-9DD6-40F9-B699-2626F400868F}" srcOrd="0" destOrd="0" presId="urn:microsoft.com/office/officeart/2005/8/layout/chevron2"/>
    <dgm:cxn modelId="{27732E7E-7E9B-44D0-B2F8-C53FE9762A57}" type="presOf" srcId="{414C8C5A-6C9C-4D4E-9701-DAB7E44269E1}" destId="{C5AA562E-A0D7-45B4-ABB7-8A1A675B2CEB}" srcOrd="0" destOrd="0" presId="urn:microsoft.com/office/officeart/2005/8/layout/chevron2"/>
    <dgm:cxn modelId="{065E7389-EF2F-4033-B1B4-4FB678D3FB8C}" type="presOf" srcId="{777D83E2-0F44-42A6-B5BB-91E14BC95724}" destId="{06105519-E7C9-42E8-9288-84D35EF8AA2D}" srcOrd="0" destOrd="0" presId="urn:microsoft.com/office/officeart/2005/8/layout/chevron2"/>
    <dgm:cxn modelId="{CC950694-716F-43F2-BB42-9083E3539AE5}" type="presOf" srcId="{50037C10-7461-4982-84CC-33FD4154BA83}" destId="{F23292AF-3FED-4DE1-ACE6-0EF6A7B08F26}" srcOrd="0" destOrd="0" presId="urn:microsoft.com/office/officeart/2005/8/layout/chevron2"/>
    <dgm:cxn modelId="{44CE55B3-17BC-4974-9EA6-0EDA0E6B9EE1}" type="presOf" srcId="{BEE86189-6F3B-4150-B809-F985DEEFAB92}" destId="{A89FB245-BC4D-4FFB-B7D9-20FAD27ABD63}" srcOrd="0" destOrd="0" presId="urn:microsoft.com/office/officeart/2005/8/layout/chevron2"/>
    <dgm:cxn modelId="{C5B3D1CE-4072-4417-A906-3994DBC1F9A3}" srcId="{24A18594-8974-4461-8C79-5C8EE831DC0E}" destId="{50037C10-7461-4982-84CC-33FD4154BA83}" srcOrd="0" destOrd="0" parTransId="{7FFDF5D7-88E4-4BBF-B68D-60F5B3C7B5B0}" sibTransId="{A0D78EEB-7916-4DBD-943F-35E5899D4778}"/>
    <dgm:cxn modelId="{D19596CF-2836-44B0-8A47-933018C076DA}" srcId="{24A18594-8974-4461-8C79-5C8EE831DC0E}" destId="{777D83E2-0F44-42A6-B5BB-91E14BC95724}" srcOrd="2" destOrd="0" parTransId="{C13E8780-9DD6-49DE-A309-652271B86652}" sibTransId="{343E38CA-B930-4EE6-BB1F-FFF3A0ECCF52}"/>
    <dgm:cxn modelId="{D11750D6-7D43-4DEE-A9BC-4372BA80085F}" srcId="{24A18594-8974-4461-8C79-5C8EE831DC0E}" destId="{BEE86189-6F3B-4150-B809-F985DEEFAB92}" srcOrd="3" destOrd="0" parTransId="{D8A8FE05-1217-4DD0-BD7F-0E54AC8F3A4E}" sibTransId="{A877795B-E110-44B0-8D32-1CB886C07659}"/>
    <dgm:cxn modelId="{A0FC79EC-0453-4E58-B318-BFCD0503A41D}" srcId="{50037C10-7461-4982-84CC-33FD4154BA83}" destId="{7918AB3D-957C-45DB-A3A7-808971D92416}" srcOrd="0" destOrd="0" parTransId="{F3486328-0D70-41C8-A079-99514234EEDF}" sibTransId="{6F6D8911-B1AF-41B4-9327-15234907DF97}"/>
    <dgm:cxn modelId="{A77687CB-ED21-4C75-9B3A-4D67FA976ED3}" type="presParOf" srcId="{B36F17F8-9DD6-40F9-B699-2626F400868F}" destId="{F5412557-1D2E-472B-A696-D0A0FBF98442}" srcOrd="0" destOrd="0" presId="urn:microsoft.com/office/officeart/2005/8/layout/chevron2"/>
    <dgm:cxn modelId="{2A7DFFEA-8FFC-45EB-9947-A378BA0E861F}" type="presParOf" srcId="{F5412557-1D2E-472B-A696-D0A0FBF98442}" destId="{F23292AF-3FED-4DE1-ACE6-0EF6A7B08F26}" srcOrd="0" destOrd="0" presId="urn:microsoft.com/office/officeart/2005/8/layout/chevron2"/>
    <dgm:cxn modelId="{DE82C816-BF39-488E-ABE4-8B8A18C10D5B}" type="presParOf" srcId="{F5412557-1D2E-472B-A696-D0A0FBF98442}" destId="{B168D6D1-EB9C-431A-A992-9BF6EC5DFCFD}" srcOrd="1" destOrd="0" presId="urn:microsoft.com/office/officeart/2005/8/layout/chevron2"/>
    <dgm:cxn modelId="{EE902ABA-DD88-4A2A-AC74-094247360052}" type="presParOf" srcId="{B36F17F8-9DD6-40F9-B699-2626F400868F}" destId="{B493FED5-4100-4EBE-853F-0622073B38B2}" srcOrd="1" destOrd="0" presId="urn:microsoft.com/office/officeart/2005/8/layout/chevron2"/>
    <dgm:cxn modelId="{32BDA6C2-FAC3-4B9F-926A-F04DDCD51D03}" type="presParOf" srcId="{B36F17F8-9DD6-40F9-B699-2626F400868F}" destId="{5AA0293C-16A5-4624-8A35-C681609C3516}" srcOrd="2" destOrd="0" presId="urn:microsoft.com/office/officeart/2005/8/layout/chevron2"/>
    <dgm:cxn modelId="{9A155BA9-83ED-4B51-B3A1-45E241619990}" type="presParOf" srcId="{5AA0293C-16A5-4624-8A35-C681609C3516}" destId="{0D659FFB-F2A1-49AD-820E-1040B3C63A6A}" srcOrd="0" destOrd="0" presId="urn:microsoft.com/office/officeart/2005/8/layout/chevron2"/>
    <dgm:cxn modelId="{9D379F0B-C1F2-4A7E-8F97-61C53F9CDA2B}" type="presParOf" srcId="{5AA0293C-16A5-4624-8A35-C681609C3516}" destId="{2724D099-F67F-4C61-A564-ED3B9E9E43F1}" srcOrd="1" destOrd="0" presId="urn:microsoft.com/office/officeart/2005/8/layout/chevron2"/>
    <dgm:cxn modelId="{BD430A65-3029-4429-91B8-D509AFA95954}" type="presParOf" srcId="{B36F17F8-9DD6-40F9-B699-2626F400868F}" destId="{64C78AFE-B5C9-4618-9816-B7F3A2F8ADE0}" srcOrd="3" destOrd="0" presId="urn:microsoft.com/office/officeart/2005/8/layout/chevron2"/>
    <dgm:cxn modelId="{A2726CBE-6F44-4AC6-90AC-1475C77888E2}" type="presParOf" srcId="{B36F17F8-9DD6-40F9-B699-2626F400868F}" destId="{538CB30E-10B7-48A9-971B-A2D72D4E23B8}" srcOrd="4" destOrd="0" presId="urn:microsoft.com/office/officeart/2005/8/layout/chevron2"/>
    <dgm:cxn modelId="{29263706-46A4-4C91-9D49-15D970F6FA84}" type="presParOf" srcId="{538CB30E-10B7-48A9-971B-A2D72D4E23B8}" destId="{06105519-E7C9-42E8-9288-84D35EF8AA2D}" srcOrd="0" destOrd="0" presId="urn:microsoft.com/office/officeart/2005/8/layout/chevron2"/>
    <dgm:cxn modelId="{75F45603-87F8-4011-87DA-B240852D00EB}" type="presParOf" srcId="{538CB30E-10B7-48A9-971B-A2D72D4E23B8}" destId="{C5AA562E-A0D7-45B4-ABB7-8A1A675B2CEB}" srcOrd="1" destOrd="0" presId="urn:microsoft.com/office/officeart/2005/8/layout/chevron2"/>
    <dgm:cxn modelId="{D7F35DFB-C4C7-4070-8484-F8E2CDDDFCA8}" type="presParOf" srcId="{B36F17F8-9DD6-40F9-B699-2626F400868F}" destId="{744FE563-BD7F-45BE-A320-B6C236B284D0}" srcOrd="5" destOrd="0" presId="urn:microsoft.com/office/officeart/2005/8/layout/chevron2"/>
    <dgm:cxn modelId="{80374E7E-6021-4BA6-8BEF-26E4D57B5AD2}" type="presParOf" srcId="{B36F17F8-9DD6-40F9-B699-2626F400868F}" destId="{F2C3A6D4-F4E1-472A-A38D-028B5C5E58A8}" srcOrd="6" destOrd="0" presId="urn:microsoft.com/office/officeart/2005/8/layout/chevron2"/>
    <dgm:cxn modelId="{D2E55FD9-F000-4D31-A1B5-022782FD55AF}" type="presParOf" srcId="{F2C3A6D4-F4E1-472A-A38D-028B5C5E58A8}" destId="{A89FB245-BC4D-4FFB-B7D9-20FAD27ABD63}" srcOrd="0" destOrd="0" presId="urn:microsoft.com/office/officeart/2005/8/layout/chevron2"/>
    <dgm:cxn modelId="{8C8D47A3-CDF6-4B09-8ABC-9C481A7CAE4D}" type="presParOf" srcId="{F2C3A6D4-F4E1-472A-A38D-028B5C5E58A8}" destId="{36DB4BFD-6A51-4B2F-96C2-915F855B82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64EC-2CA4-4780-9493-584A1AA76E4C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1" y="419726"/>
        <a:ext cx="838822" cy="359495"/>
      </dsp:txXfrm>
    </dsp:sp>
    <dsp:sp modelId="{1C97F721-2546-4ACF-985D-97A14E893270}">
      <dsp:nvSpPr>
        <dsp:cNvPr id="0" name=""/>
        <dsp:cNvSpPr/>
      </dsp:nvSpPr>
      <dsp:spPr>
        <a:xfrm rot="5400000">
          <a:off x="2620757" y="-1781620"/>
          <a:ext cx="778906" cy="43427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3200" b="1" kern="1200" dirty="0"/>
            <a:t>Асосий бўлим</a:t>
          </a:r>
          <a:endParaRPr lang="ru-RU" sz="3200" kern="1200" dirty="0"/>
        </a:p>
      </dsp:txBody>
      <dsp:txXfrm rot="-5400000">
        <a:off x="838822" y="38338"/>
        <a:ext cx="4304754" cy="702860"/>
      </dsp:txXfrm>
    </dsp:sp>
    <dsp:sp modelId="{C4C5D0DF-7412-4457-8BD9-145F21D3A263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1470522"/>
        <a:ext cx="838822" cy="359495"/>
      </dsp:txXfrm>
    </dsp:sp>
    <dsp:sp modelId="{3AE92EB7-439D-4313-A244-F6E66F507EB1}">
      <dsp:nvSpPr>
        <dsp:cNvPr id="0" name=""/>
        <dsp:cNvSpPr/>
      </dsp:nvSpPr>
      <dsp:spPr>
        <a:xfrm rot="5400000">
          <a:off x="2620757" y="-730823"/>
          <a:ext cx="778906" cy="43427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 err="1"/>
            <a:t>Ижарага</a:t>
          </a:r>
          <a:r>
            <a:rPr lang="ru-RU" sz="2400" b="1" kern="1200" dirty="0"/>
            <a:t> </a:t>
          </a:r>
          <a:r>
            <a:rPr lang="ru-RU" sz="2400" b="1" kern="1200" dirty="0" err="1"/>
            <a:t>берувчи</a:t>
          </a:r>
          <a:r>
            <a:rPr lang="ru-RU" sz="2400" b="1" kern="1200" dirty="0"/>
            <a:t> </a:t>
          </a:r>
          <a:r>
            <a:rPr lang="ru-RU" sz="2400" b="1" kern="1200" dirty="0" err="1"/>
            <a:t>тўғрисида</a:t>
          </a:r>
          <a:r>
            <a:rPr lang="ru-RU" sz="2400" b="1" kern="1200" dirty="0"/>
            <a:t> </a:t>
          </a:r>
          <a:r>
            <a:rPr lang="ru-RU" sz="2400" b="1" kern="1200" dirty="0" err="1"/>
            <a:t>маълумот</a:t>
          </a:r>
          <a:endParaRPr lang="ru-RU" sz="2400" kern="1200" dirty="0"/>
        </a:p>
      </dsp:txBody>
      <dsp:txXfrm rot="-5400000">
        <a:off x="838822" y="1089135"/>
        <a:ext cx="4304754" cy="702860"/>
      </dsp:txXfrm>
    </dsp:sp>
    <dsp:sp modelId="{AF0B2FE0-82FC-4A85-9ECD-936458A9CC1A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2521319"/>
        <a:ext cx="838822" cy="359495"/>
      </dsp:txXfrm>
    </dsp:sp>
    <dsp:sp modelId="{908BB05B-FAF6-4B4B-B763-712105A1EDD7}">
      <dsp:nvSpPr>
        <dsp:cNvPr id="0" name=""/>
        <dsp:cNvSpPr/>
      </dsp:nvSpPr>
      <dsp:spPr>
        <a:xfrm rot="5400000">
          <a:off x="2620757" y="319972"/>
          <a:ext cx="778906" cy="43427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/>
            <a:t>Ижарага олувчи тўғрисида маълумот</a:t>
          </a:r>
          <a:endParaRPr lang="ru-RU" sz="2400" kern="1200"/>
        </a:p>
      </dsp:txBody>
      <dsp:txXfrm rot="-5400000">
        <a:off x="838822" y="2139931"/>
        <a:ext cx="4304754" cy="702860"/>
      </dsp:txXfrm>
    </dsp:sp>
    <dsp:sp modelId="{2068FBE2-5128-4721-BEC9-659C539D0B69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3572115"/>
        <a:ext cx="838822" cy="359495"/>
      </dsp:txXfrm>
    </dsp:sp>
    <dsp:sp modelId="{D1970654-6BB2-48A5-A8E9-6E9476F653E7}">
      <dsp:nvSpPr>
        <dsp:cNvPr id="0" name=""/>
        <dsp:cNvSpPr/>
      </dsp:nvSpPr>
      <dsp:spPr>
        <a:xfrm rot="5400000">
          <a:off x="2620757" y="1370769"/>
          <a:ext cx="778906" cy="43427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/>
            <a:t>Ижарага берилаётган кўчмас мулк тўғрисида маълумот</a:t>
          </a:r>
          <a:endParaRPr lang="ru-RU" sz="2400" kern="1200"/>
        </a:p>
      </dsp:txBody>
      <dsp:txXfrm rot="-5400000">
        <a:off x="838822" y="3190728"/>
        <a:ext cx="4304754" cy="702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92AF-3FED-4DE1-ACE6-0EF6A7B08F26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419726"/>
        <a:ext cx="838822" cy="359495"/>
      </dsp:txXfrm>
    </dsp:sp>
    <dsp:sp modelId="{B168D6D1-EB9C-431A-A992-9BF6EC5DFCFD}">
      <dsp:nvSpPr>
        <dsp:cNvPr id="0" name=""/>
        <dsp:cNvSpPr/>
      </dsp:nvSpPr>
      <dsp:spPr>
        <a:xfrm rot="5400000">
          <a:off x="2620757" y="-1781620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Қўшимча бўлим</a:t>
          </a:r>
          <a:endParaRPr lang="ru-RU" sz="3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38822" y="38338"/>
        <a:ext cx="4304754" cy="702860"/>
      </dsp:txXfrm>
    </dsp:sp>
    <dsp:sp modelId="{0D659FFB-F2A1-49AD-820E-1040B3C63A6A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1470522"/>
        <a:ext cx="838822" cy="359495"/>
      </dsp:txXfrm>
    </dsp:sp>
    <dsp:sp modelId="{2724D099-F67F-4C61-A564-ED3B9E9E43F1}">
      <dsp:nvSpPr>
        <dsp:cNvPr id="0" name=""/>
        <dsp:cNvSpPr/>
      </dsp:nvSpPr>
      <dsp:spPr>
        <a:xfrm rot="5400000">
          <a:off x="2620757" y="-730823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/>
            <a:t>Коммунал тўловлар</a:t>
          </a:r>
          <a:endParaRPr lang="ru-RU" sz="2400" kern="1200"/>
        </a:p>
      </dsp:txBody>
      <dsp:txXfrm rot="-5400000">
        <a:off x="838822" y="1089135"/>
        <a:ext cx="4304754" cy="702860"/>
      </dsp:txXfrm>
    </dsp:sp>
    <dsp:sp modelId="{06105519-E7C9-42E8-9288-84D35EF8AA2D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2521319"/>
        <a:ext cx="838822" cy="359495"/>
      </dsp:txXfrm>
    </dsp:sp>
    <dsp:sp modelId="{C5AA562E-A0D7-45B4-ABB7-8A1A675B2CEB}">
      <dsp:nvSpPr>
        <dsp:cNvPr id="0" name=""/>
        <dsp:cNvSpPr/>
      </dsp:nvSpPr>
      <dsp:spPr>
        <a:xfrm rot="5400000">
          <a:off x="2620757" y="319972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/>
            <a:t>Қўшимча шартлар</a:t>
          </a:r>
          <a:endParaRPr lang="ru-RU" sz="2400" kern="1200"/>
        </a:p>
      </dsp:txBody>
      <dsp:txXfrm rot="-5400000">
        <a:off x="838822" y="2139931"/>
        <a:ext cx="4304754" cy="702860"/>
      </dsp:txXfrm>
    </dsp:sp>
    <dsp:sp modelId="{A89FB245-BC4D-4FFB-B7D9-20FAD27ABD63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3572115"/>
        <a:ext cx="838822" cy="359495"/>
      </dsp:txXfrm>
    </dsp:sp>
    <dsp:sp modelId="{36DB4BFD-6A51-4B2F-96C2-915F855B82BE}">
      <dsp:nvSpPr>
        <dsp:cNvPr id="0" name=""/>
        <dsp:cNvSpPr/>
      </dsp:nvSpPr>
      <dsp:spPr>
        <a:xfrm rot="5400000">
          <a:off x="2620757" y="1370769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/>
            <a:t>Ой якуни билан ЭҲФ яратиш </a:t>
          </a:r>
          <a:endParaRPr lang="ru-RU" sz="2400" kern="1200"/>
        </a:p>
      </dsp:txBody>
      <dsp:txXfrm rot="-5400000">
        <a:off x="838822" y="3190728"/>
        <a:ext cx="4304754" cy="702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C016A-6467-4E79-8831-649C88F1FB85}">
      <dsp:nvSpPr>
        <dsp:cNvPr id="0" name=""/>
        <dsp:cNvSpPr/>
      </dsp:nvSpPr>
      <dsp:spPr>
        <a:xfrm rot="5400000">
          <a:off x="-198834" y="198834"/>
          <a:ext cx="1325563" cy="927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 rot="-5400000">
        <a:off x="1" y="463946"/>
        <a:ext cx="927894" cy="397669"/>
      </dsp:txXfrm>
    </dsp:sp>
    <dsp:sp modelId="{82CBEDA8-44C3-4E11-9B50-710756C96EFE}">
      <dsp:nvSpPr>
        <dsp:cNvPr id="0" name=""/>
        <dsp:cNvSpPr/>
      </dsp:nvSpPr>
      <dsp:spPr>
        <a:xfrm rot="5400000">
          <a:off x="5691842" y="-4763947"/>
          <a:ext cx="861615" cy="10389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1" kern="1200"/>
            <a:t>Ижарага берувчи тўғрисида маълумот</a:t>
          </a:r>
          <a:endParaRPr lang="ru-RU" sz="4500" kern="1200"/>
        </a:p>
      </dsp:txBody>
      <dsp:txXfrm rot="-5400000">
        <a:off x="927895" y="42061"/>
        <a:ext cx="10347450" cy="777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C9355-5CEB-43E7-AF34-CA19A0DB0B7C}">
      <dsp:nvSpPr>
        <dsp:cNvPr id="0" name=""/>
        <dsp:cNvSpPr/>
      </dsp:nvSpPr>
      <dsp:spPr>
        <a:xfrm rot="5400000">
          <a:off x="-198834" y="198834"/>
          <a:ext cx="1325563" cy="927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 rot="-5400000">
        <a:off x="1" y="463946"/>
        <a:ext cx="927894" cy="397669"/>
      </dsp:txXfrm>
    </dsp:sp>
    <dsp:sp modelId="{3CCE0D35-4B30-4853-9501-117D7FD1B06D}">
      <dsp:nvSpPr>
        <dsp:cNvPr id="0" name=""/>
        <dsp:cNvSpPr/>
      </dsp:nvSpPr>
      <dsp:spPr>
        <a:xfrm rot="5400000">
          <a:off x="5679855" y="-4751960"/>
          <a:ext cx="861615" cy="10365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600" b="1" kern="1200"/>
            <a:t>Ижарага олувчи тўғрисида маълумот</a:t>
          </a:r>
          <a:endParaRPr lang="ru-RU" sz="4600" kern="1200"/>
        </a:p>
      </dsp:txBody>
      <dsp:txXfrm rot="-5400000">
        <a:off x="927895" y="42061"/>
        <a:ext cx="10323476" cy="777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D5660-72F1-4BBB-A926-E2E47FC52C81}">
      <dsp:nvSpPr>
        <dsp:cNvPr id="0" name=""/>
        <dsp:cNvSpPr/>
      </dsp:nvSpPr>
      <dsp:spPr>
        <a:xfrm rot="5400000">
          <a:off x="-198834" y="198834"/>
          <a:ext cx="1325563" cy="927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 rot="-5400000">
        <a:off x="1" y="463946"/>
        <a:ext cx="927894" cy="397669"/>
      </dsp:txXfrm>
    </dsp:sp>
    <dsp:sp modelId="{CF919B54-5CB1-4255-BBE5-77E82102ADE8}">
      <dsp:nvSpPr>
        <dsp:cNvPr id="0" name=""/>
        <dsp:cNvSpPr/>
      </dsp:nvSpPr>
      <dsp:spPr>
        <a:xfrm rot="5400000">
          <a:off x="5733353" y="-4805459"/>
          <a:ext cx="861615" cy="10472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 err="1"/>
            <a:t>Ижарага</a:t>
          </a:r>
          <a:r>
            <a:rPr lang="ru-RU" sz="3200" b="1" kern="1200" dirty="0"/>
            <a:t> </a:t>
          </a:r>
          <a:r>
            <a:rPr lang="ru-RU" sz="3200" b="1" kern="1200" dirty="0" err="1"/>
            <a:t>берилаётган</a:t>
          </a:r>
          <a:r>
            <a:rPr lang="ru-RU" sz="3200" b="1" kern="1200" dirty="0"/>
            <a:t> </a:t>
          </a:r>
          <a:r>
            <a:rPr lang="ru-RU" sz="3200" b="1" kern="1200" dirty="0" err="1"/>
            <a:t>кўчмас</a:t>
          </a:r>
          <a:r>
            <a:rPr lang="ru-RU" sz="3200" b="1" kern="1200" dirty="0"/>
            <a:t> </a:t>
          </a:r>
          <a:r>
            <a:rPr lang="ru-RU" sz="3200" b="1" kern="1200" dirty="0" err="1"/>
            <a:t>мулк</a:t>
          </a:r>
          <a:r>
            <a:rPr lang="ru-RU" sz="3200" b="1" kern="1200" dirty="0"/>
            <a:t> </a:t>
          </a:r>
          <a:r>
            <a:rPr lang="ru-RU" sz="3200" b="1" kern="1200" dirty="0" err="1"/>
            <a:t>тўғрисида</a:t>
          </a:r>
          <a:r>
            <a:rPr lang="ru-RU" sz="3200" b="1" kern="1200" dirty="0"/>
            <a:t> </a:t>
          </a:r>
          <a:r>
            <a:rPr lang="ru-RU" sz="3200" b="1" kern="1200" dirty="0" err="1"/>
            <a:t>маълумот</a:t>
          </a:r>
          <a:endParaRPr lang="ru-RU" sz="3200" kern="1200" dirty="0"/>
        </a:p>
      </dsp:txBody>
      <dsp:txXfrm rot="-5400000">
        <a:off x="927894" y="42061"/>
        <a:ext cx="10430473" cy="777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64EC-2CA4-4780-9493-584A1AA76E4C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/>
        </a:p>
      </dsp:txBody>
      <dsp:txXfrm rot="-5400000">
        <a:off x="1" y="812886"/>
        <a:ext cx="1621128" cy="694769"/>
      </dsp:txXfrm>
    </dsp:sp>
    <dsp:sp modelId="{1C97F721-2546-4ACF-985D-97A14E893270}">
      <dsp:nvSpPr>
        <dsp:cNvPr id="0" name=""/>
        <dsp:cNvSpPr/>
      </dsp:nvSpPr>
      <dsp:spPr>
        <a:xfrm rot="5400000">
          <a:off x="2648697" y="-1025246"/>
          <a:ext cx="1505333" cy="356047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2400" b="1" kern="1200" dirty="0"/>
            <a:t>Қабул қилинган</a:t>
          </a:r>
          <a:endParaRPr lang="ru-RU" sz="2400" kern="1200" dirty="0"/>
        </a:p>
      </dsp:txBody>
      <dsp:txXfrm rot="-5400000">
        <a:off x="1621128" y="75807"/>
        <a:ext cx="3486987" cy="1358365"/>
      </dsp:txXfrm>
    </dsp:sp>
    <dsp:sp modelId="{C4C5D0DF-7412-4457-8BD9-145F21D3A263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 dirty="0"/>
        </a:p>
      </dsp:txBody>
      <dsp:txXfrm rot="-5400000">
        <a:off x="1" y="2843681"/>
        <a:ext cx="1621128" cy="694769"/>
      </dsp:txXfrm>
    </dsp:sp>
    <dsp:sp modelId="{3AE92EB7-439D-4313-A244-F6E66F507EB1}">
      <dsp:nvSpPr>
        <dsp:cNvPr id="0" name=""/>
        <dsp:cNvSpPr/>
      </dsp:nvSpPr>
      <dsp:spPr>
        <a:xfrm rot="5400000">
          <a:off x="2648697" y="1005548"/>
          <a:ext cx="1505333" cy="356047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 err="1"/>
            <a:t>Юборилган</a:t>
          </a:r>
          <a:endParaRPr lang="ru-RU" sz="3700" kern="1200" dirty="0"/>
        </a:p>
      </dsp:txBody>
      <dsp:txXfrm rot="-5400000">
        <a:off x="1621128" y="2106601"/>
        <a:ext cx="3486987" cy="1358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92AF-3FED-4DE1-ACE6-0EF6A7B08F26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419726"/>
        <a:ext cx="838822" cy="359495"/>
      </dsp:txXfrm>
    </dsp:sp>
    <dsp:sp modelId="{B168D6D1-EB9C-431A-A992-9BF6EC5DFCFD}">
      <dsp:nvSpPr>
        <dsp:cNvPr id="0" name=""/>
        <dsp:cNvSpPr/>
      </dsp:nvSpPr>
      <dsp:spPr>
        <a:xfrm rot="5400000">
          <a:off x="2620757" y="-1781620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Тасдиқланиши кутилаётган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38822" y="38338"/>
        <a:ext cx="4304754" cy="702860"/>
      </dsp:txXfrm>
    </dsp:sp>
    <dsp:sp modelId="{0D659FFB-F2A1-49AD-820E-1040B3C63A6A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1470522"/>
        <a:ext cx="838822" cy="359495"/>
      </dsp:txXfrm>
    </dsp:sp>
    <dsp:sp modelId="{2724D099-F67F-4C61-A564-ED3B9E9E43F1}">
      <dsp:nvSpPr>
        <dsp:cNvPr id="0" name=""/>
        <dsp:cNvSpPr/>
      </dsp:nvSpPr>
      <dsp:spPr>
        <a:xfrm rot="5400000">
          <a:off x="2620757" y="-730823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Тасдиқланган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38822" y="1089135"/>
        <a:ext cx="4304754" cy="702860"/>
      </dsp:txXfrm>
    </dsp:sp>
    <dsp:sp modelId="{06105519-E7C9-42E8-9288-84D35EF8AA2D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2521319"/>
        <a:ext cx="838822" cy="359495"/>
      </dsp:txXfrm>
    </dsp:sp>
    <dsp:sp modelId="{C5AA562E-A0D7-45B4-ABB7-8A1A675B2CEB}">
      <dsp:nvSpPr>
        <dsp:cNvPr id="0" name=""/>
        <dsp:cNvSpPr/>
      </dsp:nvSpPr>
      <dsp:spPr>
        <a:xfrm rot="5400000">
          <a:off x="2620757" y="319972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Рад </a:t>
          </a:r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қилинган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38822" y="2139931"/>
        <a:ext cx="4304754" cy="702860"/>
      </dsp:txXfrm>
    </dsp:sp>
    <dsp:sp modelId="{A89FB245-BC4D-4FFB-B7D9-20FAD27ABD63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-5400000">
        <a:off x="1" y="3572115"/>
        <a:ext cx="838822" cy="359495"/>
      </dsp:txXfrm>
    </dsp:sp>
    <dsp:sp modelId="{36DB4BFD-6A51-4B2F-96C2-915F855B82BE}">
      <dsp:nvSpPr>
        <dsp:cNvPr id="0" name=""/>
        <dsp:cNvSpPr/>
      </dsp:nvSpPr>
      <dsp:spPr>
        <a:xfrm rot="5400000">
          <a:off x="2620757" y="1370769"/>
          <a:ext cx="778906" cy="434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Муддати</a:t>
          </a:r>
          <a:r>
            <a:rPr lang="ru-RU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тугаган</a:t>
          </a:r>
          <a:endParaRPr lang="ru-RU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38822" y="3190728"/>
        <a:ext cx="4304754" cy="702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FE20-5669-4B6B-B921-28BC4875D2D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4B54-5109-4CE2-9FB6-DF6D6AEF5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3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64B54-5109-4CE2-9FB6-DF6D6AEF52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3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334A9-E2DA-4C50-94F3-48D2A3770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6FAAD7-1FCC-418A-9440-ACC17687C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69394-1FBE-44F1-AFD9-4979EBA4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C570D-E085-47AD-A4ED-E192D92B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60D5D-8B98-4FF1-8259-E4486328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468F4-C0A3-4024-87EA-2D8094E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77B03D-AA16-4217-8606-559F6A36C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871D8-D411-4434-9B06-5150E735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AE42C-BD7D-4C87-B822-B7295E97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DA47A-E7CB-4759-81C6-8360FE04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718B5F-EBDB-47CA-AE69-E64ED7ECB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B89B20-55AF-4139-AE17-4679DD41F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F5139-7C5D-4248-A2BC-976BCF66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78B312-1422-4422-84E9-32FBA351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1490F-4DAA-4E56-8DAD-2913540B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6C79D-FCA3-414E-8B5E-F7D525A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9868D-5C2D-4F81-9F13-83E6E5963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D55EA-C8FA-45FA-9D1A-60758754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F79C5E-40B9-48F2-958F-04F1E947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516BE-3D1C-4A5E-BEC8-D5635375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B9123-D50D-4426-BAF7-5108F49F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557AC-94BB-4B2E-A8F8-27407093F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5D6F8-3614-4369-8D8C-F0ED7C7D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435A4-A1F6-4BF8-A2CB-01568EC4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291D7-5FEB-4E24-B94E-F566DAF9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F6698-2FD4-43C0-A5DA-A2F3ED27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C5EE7-E2D6-48D0-839C-CC6821F2A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E9092E-7F5B-475D-9635-DCA1EFC20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6367C8-346C-495A-A589-E3A637F6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1D60A6-52A4-4371-9BEB-C8CD5C3E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0F267-68C1-49CF-B21D-96F05CD2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3B58-6269-4927-A443-D90C880C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1B365-386D-47AD-8F0B-2FE2DF1A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34214F-68AC-4EF6-9CF2-829562D68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E5DB68-2396-48F9-AB10-3AC223347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64E7B1-E6E0-4141-A38B-CB43D46D0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1668AF-1BDD-4D8E-B575-887D7633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42BE60-2B23-4607-AAD7-7213AC0B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7A71EC-6C15-4ECC-91D6-8392CD50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1FFF2-8787-494F-A376-ED1D1D9A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2E197-6134-4E99-B3EE-EA004D2B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B6F113-9FBF-4EF1-818A-96FE2359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6A336E-5A05-47DE-9F5E-B0AD03EF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13CE18-0CE1-47DD-938C-FD066256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DBEDEF-9C1E-4EA3-BACE-87966930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2A2311-B781-4581-9D1B-5CE771B1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8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E5DF-1FD3-4219-9004-F81A8EA4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97566-074F-4C23-B590-6986A326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4672E4-E620-44CD-962C-4FFF79150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E138FD-5BE3-4A61-A891-3C98B15F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70A69C-57B7-477D-BB9E-90E19EFB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10C52-BB95-40AB-A5F7-14624003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2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40274-7CD8-4A89-8855-0DF85DF8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9D4C48-D6DC-4E1B-B2B2-3A4BA6C7D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55C31A-C8A6-4C77-AC54-7C029249C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313DC-3FAD-437D-BE70-07E9DD8E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B2EC7A-CE3C-402E-9F43-58DF708A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159C18-3AB6-408F-977D-E5E4BCCB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8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C3173-956A-43F8-AF69-70D03D1B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8BCF32-A86D-4D6F-BEDE-952DF7EB2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DDF5D-0F7E-4012-8BC3-64D95017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8461-C231-4C82-8CF2-8BB6AE7242F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9B6B8-E7BD-4817-BEC8-3E274C72E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3BE54-FE15-425C-90FC-3AFBD2924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8921-7EE8-463D-917C-767A5F2C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0886B-A1DB-4563-ABED-71EE1841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43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z-Cyrl-UZ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Кўчмас мулк ижара шартномаларини Давлат солиқ хизмати органларида ҳисобга қўйиш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F3D2E5-3D71-475E-9B39-D8A2C452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2052"/>
            <a:ext cx="10515600" cy="36863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z-Cyrl-UZ" dirty="0"/>
              <a:t>Ушбу хизмат </a:t>
            </a:r>
            <a:r>
              <a:rPr lang="en-US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ijara.soliq.uz </a:t>
            </a:r>
            <a:r>
              <a:rPr lang="uz-Cyrl-UZ" dirty="0"/>
              <a:t>интернет манзилида </a:t>
            </a:r>
            <a:r>
              <a:rPr lang="uz-Cyrl-UZ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режимида</a:t>
            </a:r>
            <a:r>
              <a:rPr lang="uz-Cyrl-UZ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z-Cyrl-UZ" dirty="0"/>
              <a:t>жойлаштирилган</a:t>
            </a:r>
            <a:r>
              <a:rPr lang="en-US" dirty="0"/>
              <a:t>.</a:t>
            </a:r>
            <a:endParaRPr lang="uz-Cyrl-UZ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0F6E14-5710-494C-95AA-0C150CA2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66" y="4492688"/>
            <a:ext cx="10385470" cy="2099182"/>
          </a:xfrm>
          <a:prstGeom prst="rect">
            <a:avLst/>
          </a:prstGeom>
          <a:ln w="6350" cmpd="thinThick">
            <a:solidFill>
              <a:schemeClr val="tx2"/>
            </a:solidFill>
          </a:ln>
          <a:effectLst/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EA74D73-05C8-4255-BB9C-A6B4E47177C4}"/>
              </a:ext>
            </a:extLst>
          </p:cNvPr>
          <p:cNvSpPr/>
          <p:nvPr/>
        </p:nvSpPr>
        <p:spPr>
          <a:xfrm>
            <a:off x="740441" y="3876164"/>
            <a:ext cx="1302462" cy="48173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E3059A9-C4C8-4780-8084-06547DB8F5B1}"/>
              </a:ext>
            </a:extLst>
          </p:cNvPr>
          <p:cNvSpPr/>
          <p:nvPr/>
        </p:nvSpPr>
        <p:spPr>
          <a:xfrm>
            <a:off x="903265" y="4422545"/>
            <a:ext cx="1302463" cy="367819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2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5C24-604E-4E26-A81E-002C3CAF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3" y="365125"/>
            <a:ext cx="11596048" cy="13255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+mn-lt"/>
                <a:ea typeface="+mn-ea"/>
                <a:cs typeface="+mn-cs"/>
              </a:rPr>
              <a:t>Кўчмас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мулкнинг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ижара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шартномаларини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ҳисобга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қўйишни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тасдиқлаш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ёки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рад </a:t>
            </a:r>
            <a:r>
              <a:rPr lang="ru-RU" sz="40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этиш</a:t>
            </a:r>
            <a:endParaRPr lang="ru-RU" sz="2800" dirty="0">
              <a:solidFill>
                <a:srgbClr val="2F54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ECC40-FE29-4FDE-A2B2-622E3C161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976" y="2074460"/>
            <a:ext cx="4662984" cy="417166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uz-Cyrl-UZ" sz="1600" i="1" dirty="0">
              <a:solidFill>
                <a:srgbClr val="002060"/>
              </a:solidFill>
            </a:endParaRPr>
          </a:p>
          <a:p>
            <a:endParaRPr lang="uz-Cyrl-UZ" sz="1600" i="1" dirty="0">
              <a:solidFill>
                <a:srgbClr val="002060"/>
              </a:solidFill>
            </a:endParaRP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Маълумотлар ҳақиқийлигини махсус </a:t>
            </a:r>
            <a:r>
              <a:rPr lang="en-US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QR-code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uz-Cyrl-UZ" sz="1600" i="1" dirty="0">
                <a:solidFill>
                  <a:srgbClr val="002060"/>
                </a:solidFill>
              </a:rPr>
              <a:t>ни мобил телефонда сканерлаш орқали аниқлаш мумкин.</a:t>
            </a:r>
            <a:endParaRPr lang="en-US" sz="1600" i="1" dirty="0">
              <a:solidFill>
                <a:srgbClr val="002060"/>
              </a:solidFill>
            </a:endParaRP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Маълумотларда камчилик аниқланмаса уни 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тасдиқлаш</a:t>
            </a:r>
            <a:r>
              <a:rPr lang="uz-Cyrl-UZ" sz="1600" i="1" dirty="0">
                <a:solidFill>
                  <a:srgbClr val="002060"/>
                </a:solidFill>
              </a:rPr>
              <a:t> ёки сабабини кўрсатган ҳолда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 қилиш </a:t>
            </a:r>
            <a:r>
              <a:rPr lang="uz-Cyrl-UZ" sz="1600" i="1" dirty="0">
                <a:solidFill>
                  <a:srgbClr val="002060"/>
                </a:solidFill>
              </a:rPr>
              <a:t>лозим.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Ҳар бир қадам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 рақамли имзо </a:t>
            </a:r>
            <a:r>
              <a:rPr lang="uz-Cyrl-UZ" sz="1600" i="1" dirty="0">
                <a:solidFill>
                  <a:srgbClr val="002060"/>
                </a:solidFill>
              </a:rPr>
              <a:t>билан тасдиқланади ва акс эттирилади.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97454198-604A-457B-AF49-F9DB7613A20C}"/>
              </a:ext>
            </a:extLst>
          </p:cNvPr>
          <p:cNvSpPr txBox="1">
            <a:spLocks/>
          </p:cNvSpPr>
          <p:nvPr/>
        </p:nvSpPr>
        <p:spPr>
          <a:xfrm>
            <a:off x="222913" y="2074457"/>
            <a:ext cx="6810233" cy="41716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63C0B-3295-4410-9AD0-12786505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40" y="2112308"/>
            <a:ext cx="2920619" cy="4008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9B0D57-DDA6-46B0-B6A1-407914F86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36" y="3870273"/>
            <a:ext cx="3416491" cy="6230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337A88-DFFF-4D82-8B36-78FAB5D7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016" y="2239069"/>
            <a:ext cx="2574523" cy="12225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C88FA-3E08-49A8-9D08-4A2B9DE65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980" y="4943695"/>
            <a:ext cx="2787911" cy="1148184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E40423-EDF9-403F-A839-EBB70772437E}"/>
              </a:ext>
            </a:extLst>
          </p:cNvPr>
          <p:cNvSpPr/>
          <p:nvPr/>
        </p:nvSpPr>
        <p:spPr>
          <a:xfrm>
            <a:off x="3682830" y="3945045"/>
            <a:ext cx="2626805" cy="459473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A09056-7CEB-441C-A3CC-E69BE231A152}"/>
              </a:ext>
            </a:extLst>
          </p:cNvPr>
          <p:cNvSpPr/>
          <p:nvPr/>
        </p:nvSpPr>
        <p:spPr>
          <a:xfrm>
            <a:off x="3662750" y="2338315"/>
            <a:ext cx="1204951" cy="1023582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D51593-073B-4558-AA16-6C04AD7817D0}"/>
              </a:ext>
            </a:extLst>
          </p:cNvPr>
          <p:cNvSpPr/>
          <p:nvPr/>
        </p:nvSpPr>
        <p:spPr>
          <a:xfrm>
            <a:off x="3660085" y="5127010"/>
            <a:ext cx="2536001" cy="796119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4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5C24-604E-4E26-A81E-002C3CAF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3" y="365125"/>
            <a:ext cx="11596047" cy="13255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+mn-lt"/>
                <a:ea typeface="+mn-ea"/>
                <a:cs typeface="+mn-cs"/>
              </a:rPr>
              <a:t>Кўчмас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мулкнинг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ижара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шартномаларини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ҳисобга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қўйилганлиги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тўғрисида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Гувоҳнома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шакллантириш</a:t>
            </a:r>
            <a:endParaRPr lang="ru-RU" sz="2800" dirty="0">
              <a:solidFill>
                <a:srgbClr val="2F54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ECC40-FE29-4FDE-A2B2-622E3C161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976" y="2074460"/>
            <a:ext cx="4662984" cy="417166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uz-Cyrl-UZ" sz="1600" i="1" dirty="0">
              <a:solidFill>
                <a:srgbClr val="002060"/>
              </a:solidFill>
            </a:endParaRPr>
          </a:p>
          <a:p>
            <a:endParaRPr lang="uz-Cyrl-UZ" sz="1600" i="1" dirty="0">
              <a:solidFill>
                <a:srgbClr val="002060"/>
              </a:solidFill>
            </a:endParaRP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Маълумотлар  тасдиқланган тақдирда кўчмас мулк ижара шартномаси Давлат солиқ хизмати органларида ҳисобга қўйилганлиги тўғрисида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Гувоҳнома </a:t>
            </a:r>
            <a:r>
              <a:rPr lang="uz-Cyrl-UZ" sz="1600" i="1" dirty="0">
                <a:solidFill>
                  <a:srgbClr val="002060"/>
                </a:solidFill>
              </a:rPr>
              <a:t>шаклланади.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Гувоҳномада ҳисобга қўйилган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</a:t>
            </a:r>
            <a:r>
              <a:rPr lang="uz-Cyrl-UZ" sz="1600" i="1" dirty="0">
                <a:solidFill>
                  <a:srgbClr val="002060"/>
                </a:solidFill>
              </a:rPr>
              <a:t>, унинг махсус </a:t>
            </a:r>
            <a:r>
              <a:rPr lang="en-US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(ID)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z-Cyrl-UZ" sz="1600" i="1" dirty="0">
                <a:solidFill>
                  <a:srgbClr val="002060"/>
                </a:solidFill>
              </a:rPr>
              <a:t>тартиб рақами ва электрон рақамли имзо ҳақидаги қўшимча маълумотлар мавжуд.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Электрон рақамли имзо орқали тасдиқланган ҳар бир ҳаракат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Хужжат тарихи </a:t>
            </a:r>
            <a:r>
              <a:rPr lang="uz-Cyrl-UZ" sz="1600" i="1" dirty="0">
                <a:solidFill>
                  <a:srgbClr val="002060"/>
                </a:solidFill>
              </a:rPr>
              <a:t>бўлимида маълумот сифатида шаклланиб боради.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97454198-604A-457B-AF49-F9DB7613A20C}"/>
              </a:ext>
            </a:extLst>
          </p:cNvPr>
          <p:cNvSpPr txBox="1">
            <a:spLocks/>
          </p:cNvSpPr>
          <p:nvPr/>
        </p:nvSpPr>
        <p:spPr>
          <a:xfrm>
            <a:off x="222913" y="2074457"/>
            <a:ext cx="6810233" cy="41716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3FFA4-6A42-41A8-BB2A-DFAF4ECB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6" y="2140424"/>
            <a:ext cx="3660406" cy="4064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E9C1CA-E95C-4C0B-9068-CA49AD80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645" y="2185295"/>
            <a:ext cx="2939529" cy="214933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E40423-EDF9-403F-A839-EBB70772437E}"/>
              </a:ext>
            </a:extLst>
          </p:cNvPr>
          <p:cNvSpPr/>
          <p:nvPr/>
        </p:nvSpPr>
        <p:spPr>
          <a:xfrm>
            <a:off x="901143" y="2779595"/>
            <a:ext cx="2626805" cy="832512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D51593-073B-4558-AA16-6C04AD7817D0}"/>
              </a:ext>
            </a:extLst>
          </p:cNvPr>
          <p:cNvSpPr/>
          <p:nvPr/>
        </p:nvSpPr>
        <p:spPr>
          <a:xfrm>
            <a:off x="786777" y="5399964"/>
            <a:ext cx="2702501" cy="445827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A09056-7CEB-441C-A3CC-E69BE231A152}"/>
              </a:ext>
            </a:extLst>
          </p:cNvPr>
          <p:cNvSpPr/>
          <p:nvPr/>
        </p:nvSpPr>
        <p:spPr>
          <a:xfrm>
            <a:off x="4040813" y="2624918"/>
            <a:ext cx="1495630" cy="400335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2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BDECC40-FE29-4FDE-A2B2-622E3C161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033" y="2087785"/>
            <a:ext cx="5565927" cy="415834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uz-Cyrl-UZ" sz="2000" i="1" dirty="0">
              <a:solidFill>
                <a:srgbClr val="002060"/>
              </a:solidFill>
            </a:endParaRP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Ушбу ҳолатда Кўчмас мулкни кафолат хати асосида ижарага бериш бандига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uz-Cyrl-UZ" sz="1600" i="1" dirty="0">
                <a:solidFill>
                  <a:srgbClr val="002060"/>
                </a:solidFill>
              </a:rPr>
              <a:t> белгиси қўйилади.</a:t>
            </a:r>
          </a:p>
          <a:p>
            <a:pPr algn="just"/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Таъсисчи </a:t>
            </a:r>
            <a:r>
              <a:rPr lang="uz-Cyrl-UZ" sz="1600" i="1" dirty="0">
                <a:solidFill>
                  <a:srgbClr val="002060"/>
                </a:solidFill>
              </a:rPr>
              <a:t>тури танланади ва таъсисчи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юридик шахс </a:t>
            </a:r>
            <a:r>
              <a:rPr lang="uz-Cyrl-UZ" sz="1600" i="1" dirty="0">
                <a:solidFill>
                  <a:srgbClr val="002060"/>
                </a:solidFill>
              </a:rPr>
              <a:t>бўлса унинг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СТИРи</a:t>
            </a:r>
            <a:r>
              <a:rPr lang="uz-Cyrl-UZ" sz="1600" i="1" dirty="0">
                <a:solidFill>
                  <a:srgbClr val="002060"/>
                </a:solidFill>
              </a:rPr>
              <a:t>,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жисмоний шахс </a:t>
            </a:r>
            <a:r>
              <a:rPr lang="uz-Cyrl-UZ" sz="1600" i="1" dirty="0">
                <a:solidFill>
                  <a:srgbClr val="002060"/>
                </a:solidFill>
              </a:rPr>
              <a:t>бўлса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ЖШШИРи</a:t>
            </a:r>
            <a:r>
              <a:rPr lang="uz-Cyrl-UZ" sz="1600" i="1" dirty="0">
                <a:solidFill>
                  <a:srgbClr val="002060"/>
                </a:solidFill>
              </a:rPr>
              <a:t> киритилади. 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Қолган бўлимлар юқорида кўрсатилган тартиб бўйича тўлдирилади.</a:t>
            </a:r>
          </a:p>
          <a:p>
            <a:pPr algn="just"/>
            <a:r>
              <a:rPr lang="ru-RU" sz="1600" i="1" dirty="0" err="1">
                <a:solidFill>
                  <a:srgbClr val="002060"/>
                </a:solidFill>
              </a:rPr>
              <a:t>Кафалат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хати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асосида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кўчмас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мулкни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ҳисобга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қўйиш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томонлама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тасдиқланади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ва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Гувоҳнома</a:t>
            </a:r>
            <a:r>
              <a:rPr lang="ru-RU" sz="1600" i="1" dirty="0">
                <a:solidFill>
                  <a:srgbClr val="002060"/>
                </a:solidFill>
              </a:rPr>
              <a:t> автомат </a:t>
            </a:r>
            <a:r>
              <a:rPr lang="ru-RU" sz="1600" i="1" dirty="0" err="1">
                <a:solidFill>
                  <a:srgbClr val="002060"/>
                </a:solidFill>
              </a:rPr>
              <a:t>шакллантирилади</a:t>
            </a:r>
            <a:r>
              <a:rPr lang="ru-RU" sz="1600" i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i="1" dirty="0">
                <a:solidFill>
                  <a:srgbClr val="002060"/>
                </a:solidFill>
              </a:rPr>
              <a:t>Ушбу </a:t>
            </a:r>
            <a:r>
              <a:rPr lang="ru-RU" sz="1600" i="1" dirty="0" err="1">
                <a:solidFill>
                  <a:srgbClr val="002060"/>
                </a:solidFill>
              </a:rPr>
              <a:t>ҳолат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фақатгина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янги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ташкил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этиладиган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хўжалик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юритувчи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субъектлар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учун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тадбиқ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қилинади</a:t>
            </a:r>
            <a:r>
              <a:rPr lang="ru-RU" sz="1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F05EB8B8-10F3-4AE8-A50A-F039F94A5C43}"/>
              </a:ext>
            </a:extLst>
          </p:cNvPr>
          <p:cNvSpPr txBox="1">
            <a:spLocks/>
          </p:cNvSpPr>
          <p:nvPr/>
        </p:nvSpPr>
        <p:spPr>
          <a:xfrm>
            <a:off x="222913" y="2087785"/>
            <a:ext cx="5873087" cy="415834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z-Cyrl-UZ" sz="2000" i="1" dirty="0">
              <a:solidFill>
                <a:srgbClr val="002060"/>
              </a:solidFill>
            </a:endParaRPr>
          </a:p>
          <a:p>
            <a:endParaRPr lang="uz-Cyrl-UZ" sz="2000" i="1" dirty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EB6A4AA-776E-417F-A6FC-354534DE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3" y="365125"/>
            <a:ext cx="11596047" cy="13255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+mn-lt"/>
                <a:ea typeface="+mn-ea"/>
                <a:cs typeface="+mn-cs"/>
              </a:rPr>
              <a:t>Кўчмас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мулк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кафолат</a:t>
            </a:r>
            <a:r>
              <a:rPr lang="ru-RU" sz="4000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хати</a:t>
            </a:r>
            <a:r>
              <a:rPr lang="ru-RU" sz="4000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асосида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ҳисобга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қўйилганлиги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тўғрисида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Гувоҳнома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шакллантириш</a:t>
            </a:r>
            <a:endParaRPr lang="ru-RU" sz="2800" dirty="0">
              <a:solidFill>
                <a:srgbClr val="2F54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99676-5999-45ED-93D6-0E7EAA46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30" y="2373572"/>
            <a:ext cx="5667374" cy="2357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F98D1E-A311-43D1-ADCE-281B4A2071DF}"/>
              </a:ext>
            </a:extLst>
          </p:cNvPr>
          <p:cNvSpPr/>
          <p:nvPr/>
        </p:nvSpPr>
        <p:spPr>
          <a:xfrm>
            <a:off x="394967" y="3592204"/>
            <a:ext cx="2698525" cy="447533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FFBA974-C2FF-443E-8BFD-6BBD0D0E32A4}"/>
              </a:ext>
            </a:extLst>
          </p:cNvPr>
          <p:cNvSpPr/>
          <p:nvPr/>
        </p:nvSpPr>
        <p:spPr>
          <a:xfrm>
            <a:off x="1272651" y="2446293"/>
            <a:ext cx="3695133" cy="333301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5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6F261E9-630D-4913-AF65-6A7B45EFD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30" y="381072"/>
            <a:ext cx="11464117" cy="1142928"/>
          </a:xfrm>
          <a:ln>
            <a:solidFill>
              <a:schemeClr val="dk1"/>
            </a:solidFill>
          </a:ln>
        </p:spPr>
        <p:txBody>
          <a:bodyPr>
            <a:noAutofit/>
          </a:bodyPr>
          <a:lstStyle/>
          <a:p>
            <a:r>
              <a:rPr lang="uz-Cyrl-UZ" sz="2800" b="1" dirty="0"/>
              <a:t>Хизматга </a:t>
            </a:r>
            <a:r>
              <a:rPr lang="uz-Cyrl-UZ" sz="2800" b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 рақамли имзо </a:t>
            </a:r>
            <a:r>
              <a:rPr lang="uz-Cyrl-UZ" sz="2800" b="1" dirty="0"/>
              <a:t>орқали кирилади.</a:t>
            </a:r>
            <a:br>
              <a:rPr lang="uz-Cyrl-UZ" sz="2800" b="1" dirty="0"/>
            </a:br>
            <a:endParaRPr lang="ru-RU" sz="28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1B6627-3E22-4089-8DA7-38E878F4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30" y="1817959"/>
            <a:ext cx="11464117" cy="499774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3BC677-57BA-465C-A97F-C23FD3F94548}"/>
              </a:ext>
            </a:extLst>
          </p:cNvPr>
          <p:cNvSpPr/>
          <p:nvPr/>
        </p:nvSpPr>
        <p:spPr>
          <a:xfrm>
            <a:off x="5820767" y="3864058"/>
            <a:ext cx="1564942" cy="555009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8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0A99B50-B98C-4775-A544-DA3863CE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7787"/>
            <a:ext cx="10515600" cy="1325563"/>
          </a:xfrm>
          <a:solidFill>
            <a:schemeClr val="lt1"/>
          </a:solidFill>
          <a:ln>
            <a:solidFill>
              <a:schemeClr val="dk1"/>
            </a:solidFill>
          </a:ln>
        </p:spPr>
        <p:txBody>
          <a:bodyPr>
            <a:normAutofit/>
          </a:bodyPr>
          <a:lstStyle/>
          <a:p>
            <a:pPr algn="ctr"/>
            <a:r>
              <a:rPr lang="uz-Cyrl-UZ" sz="3600" b="1" dirty="0"/>
              <a:t>Ҳисобга қўйиш ойнаси</a:t>
            </a:r>
            <a:br>
              <a:rPr lang="uz-Cyrl-UZ" sz="3100" b="1" dirty="0"/>
            </a:br>
            <a:r>
              <a:rPr lang="uz-Cyrl-UZ" sz="3100" b="1" dirty="0"/>
              <a:t>Ушбу ойна учта </a:t>
            </a:r>
            <a:r>
              <a:rPr lang="uz-Cyrl-UZ" sz="3100" b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асосий</a:t>
            </a:r>
            <a:r>
              <a:rPr lang="uz-Cyrl-UZ" sz="3100" b="1" dirty="0"/>
              <a:t> ва учта </a:t>
            </a:r>
            <a:r>
              <a:rPr lang="uz-Cyrl-UZ" sz="3100" b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қўшимча</a:t>
            </a:r>
            <a:r>
              <a:rPr lang="uz-Cyrl-UZ" sz="3100" b="1" dirty="0"/>
              <a:t> бўлимдан иборат.</a:t>
            </a:r>
            <a:endParaRPr lang="ru-RU" b="1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41E695C-30E3-4A79-9949-D7F7961CA4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582568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3E5E6C1-45D9-4703-89C6-9221AE8ED9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28108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774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F168D8D-9583-4649-B2A3-09A9845BA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214745"/>
              </p:ext>
            </p:extLst>
          </p:nvPr>
        </p:nvGraphicFramePr>
        <p:xfrm>
          <a:off x="501554" y="365125"/>
          <a:ext cx="1131740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B8418D-E499-455F-B300-736E3DA9C7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838200" y="2019546"/>
            <a:ext cx="5612476" cy="396349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8" name="Объект 17">
            <a:extLst>
              <a:ext uri="{FF2B5EF4-FFF2-40B4-BE49-F238E27FC236}">
                <a16:creationId xmlns:a16="http://schemas.microsoft.com/office/drawing/2014/main" id="{97C0A56D-2031-45D6-8671-2269D2440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2720" y="2019545"/>
            <a:ext cx="5296240" cy="3963495"/>
          </a:xfrm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r>
              <a:rPr lang="ru-RU" sz="2400" dirty="0" err="1"/>
              <a:t>Бу</a:t>
            </a:r>
            <a:r>
              <a:rPr lang="ru-RU" sz="2400" dirty="0"/>
              <a:t> </a:t>
            </a:r>
            <a:r>
              <a:rPr lang="ru-RU" sz="2400" dirty="0" err="1"/>
              <a:t>бўлим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</a:t>
            </a:r>
            <a:r>
              <a:rPr lang="ru-RU" sz="2400" dirty="0"/>
              <a:t> </a:t>
            </a:r>
            <a:r>
              <a:rPr lang="ru-RU" sz="2400" dirty="0" err="1"/>
              <a:t>шаклланади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Фаолият</a:t>
            </a:r>
            <a:r>
              <a:rPr lang="ru-RU" sz="2400" dirty="0"/>
              <a:t> </a:t>
            </a:r>
            <a:r>
              <a:rPr lang="ru-RU" sz="2400" dirty="0" err="1"/>
              <a:t>кўрсатиш</a:t>
            </a:r>
            <a:r>
              <a:rPr lang="ru-RU" sz="2400" dirty="0"/>
              <a:t> </a:t>
            </a:r>
            <a:r>
              <a:rPr lang="ru-RU" sz="2400" dirty="0" err="1"/>
              <a:t>манзили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бошқа</a:t>
            </a:r>
            <a:r>
              <a:rPr lang="ru-RU" sz="2400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ҳудуд</a:t>
            </a:r>
            <a:r>
              <a:rPr lang="ru-RU" sz="2400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/>
              <a:t>бўлган</a:t>
            </a:r>
            <a:r>
              <a:rPr lang="ru-RU" sz="2400" dirty="0"/>
              <a:t> </a:t>
            </a:r>
            <a:r>
              <a:rPr lang="ru-RU" sz="2400" dirty="0" err="1"/>
              <a:t>тақдирда</a:t>
            </a:r>
            <a:r>
              <a:rPr lang="ru-RU" sz="2400" dirty="0"/>
              <a:t> </a:t>
            </a:r>
            <a:r>
              <a:rPr lang="ru-RU" sz="2400" dirty="0" err="1"/>
              <a:t>уни</a:t>
            </a:r>
            <a:r>
              <a:rPr lang="ru-RU" sz="2400" dirty="0"/>
              <a:t> </a:t>
            </a:r>
            <a:r>
              <a:rPr lang="ru-RU" sz="2400" dirty="0" err="1"/>
              <a:t>киритиш</a:t>
            </a:r>
            <a:r>
              <a:rPr lang="ru-RU" sz="2400" dirty="0"/>
              <a:t> </a:t>
            </a:r>
            <a:r>
              <a:rPr lang="ru-RU" sz="2400" dirty="0" err="1"/>
              <a:t>имкони</a:t>
            </a:r>
            <a:r>
              <a:rPr lang="ru-RU" sz="2400" dirty="0"/>
              <a:t> </a:t>
            </a:r>
            <a:r>
              <a:rPr lang="ru-RU" sz="2400" dirty="0" err="1"/>
              <a:t>мавжуд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Бўлимдаги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“*“ </a:t>
            </a:r>
            <a:r>
              <a:rPr lang="ru-RU" sz="2400" dirty="0"/>
              <a:t> </a:t>
            </a:r>
            <a:r>
              <a:rPr lang="ru-RU" sz="2400" dirty="0" err="1"/>
              <a:t>белгили</a:t>
            </a:r>
            <a:r>
              <a:rPr lang="ru-RU" sz="2400" dirty="0"/>
              <a:t> </a:t>
            </a:r>
            <a:r>
              <a:rPr lang="ru-RU" sz="2400" dirty="0" err="1"/>
              <a:t>майдонлар</a:t>
            </a:r>
            <a:r>
              <a:rPr lang="ru-RU" sz="2400" dirty="0"/>
              <a:t> </a:t>
            </a:r>
            <a:r>
              <a:rPr lang="ru-RU" sz="2400" dirty="0" err="1"/>
              <a:t>тўлдирилиши</a:t>
            </a:r>
            <a:r>
              <a:rPr lang="ru-RU" sz="2400" dirty="0"/>
              <a:t> </a:t>
            </a:r>
            <a:r>
              <a:rPr lang="ru-RU" sz="2400" dirty="0" err="1"/>
              <a:t>мажбурий</a:t>
            </a:r>
            <a:r>
              <a:rPr lang="ru-RU" sz="2400" dirty="0"/>
              <a:t> </a:t>
            </a:r>
            <a:r>
              <a:rPr lang="ru-RU" sz="2400" dirty="0" err="1"/>
              <a:t>майдон</a:t>
            </a:r>
            <a:r>
              <a:rPr lang="ru-RU" sz="2400" dirty="0"/>
              <a:t> </a:t>
            </a:r>
            <a:r>
              <a:rPr lang="ru-RU" sz="2400" dirty="0" err="1"/>
              <a:t>ҳисобланади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F98D1E-A311-43D1-ADCE-281B4A2071DF}"/>
              </a:ext>
            </a:extLst>
          </p:cNvPr>
          <p:cNvSpPr/>
          <p:nvPr/>
        </p:nvSpPr>
        <p:spPr>
          <a:xfrm>
            <a:off x="955035" y="4813607"/>
            <a:ext cx="486766" cy="239971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8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9D935EDE-15DC-476B-9D76-0C501431B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406761"/>
              </p:ext>
            </p:extLst>
          </p:nvPr>
        </p:nvGraphicFramePr>
        <p:xfrm>
          <a:off x="525528" y="365125"/>
          <a:ext cx="11293432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BBDECC40-FE29-4FDE-A2B2-622E3C161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033" y="2087785"/>
            <a:ext cx="5565927" cy="415834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uz-Cyrl-UZ" sz="2000" i="1" dirty="0">
              <a:solidFill>
                <a:srgbClr val="002060"/>
              </a:solidFill>
            </a:endParaRPr>
          </a:p>
          <a:p>
            <a:endParaRPr lang="uz-Cyrl-UZ" sz="2000" i="1" dirty="0">
              <a:solidFill>
                <a:srgbClr val="002060"/>
              </a:solidFill>
            </a:endParaRPr>
          </a:p>
          <a:p>
            <a:pPr algn="just"/>
            <a:r>
              <a:rPr lang="uz-Cyrl-UZ" sz="2000" i="1" dirty="0">
                <a:solidFill>
                  <a:srgbClr val="002060"/>
                </a:solidFill>
              </a:rPr>
              <a:t>Бу бўлимда </a:t>
            </a:r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ижара олувчи тури </a:t>
            </a:r>
            <a:r>
              <a:rPr lang="uz-Cyrl-UZ" sz="2000" i="1" dirty="0">
                <a:solidFill>
                  <a:srgbClr val="002060"/>
                </a:solidFill>
              </a:rPr>
              <a:t>танланади. Агар ижара олувчи тури </a:t>
            </a:r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юридик шахс </a:t>
            </a:r>
            <a:r>
              <a:rPr lang="uz-Cyrl-UZ" sz="2000" i="1" dirty="0">
                <a:solidFill>
                  <a:srgbClr val="002060"/>
                </a:solidFill>
              </a:rPr>
              <a:t>бўлса унинг </a:t>
            </a:r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СТИРи</a:t>
            </a:r>
            <a:r>
              <a:rPr lang="uz-Cyrl-UZ" sz="2000" i="1" dirty="0">
                <a:solidFill>
                  <a:srgbClr val="002060"/>
                </a:solidFill>
              </a:rPr>
              <a:t>, </a:t>
            </a:r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жисмоний шахс </a:t>
            </a:r>
            <a:r>
              <a:rPr lang="uz-Cyrl-UZ" sz="2000" i="1" dirty="0">
                <a:solidFill>
                  <a:srgbClr val="002060"/>
                </a:solidFill>
              </a:rPr>
              <a:t>бўлса </a:t>
            </a:r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ЖШШИРи</a:t>
            </a:r>
            <a:r>
              <a:rPr lang="uz-Cyrl-UZ" sz="2000" i="1" dirty="0">
                <a:solidFill>
                  <a:srgbClr val="002060"/>
                </a:solidFill>
              </a:rPr>
              <a:t> киритилади. </a:t>
            </a:r>
          </a:p>
          <a:p>
            <a:pPr algn="just"/>
            <a:r>
              <a:rPr lang="uz-Cyrl-UZ" sz="2000" i="1" dirty="0">
                <a:solidFill>
                  <a:srgbClr val="002060"/>
                </a:solidFill>
              </a:rPr>
              <a:t>Ижарага олувчининг </a:t>
            </a:r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 рақами </a:t>
            </a:r>
            <a:r>
              <a:rPr lang="uz-Cyrl-UZ" sz="2000" i="1" dirty="0">
                <a:solidFill>
                  <a:srgbClr val="002060"/>
                </a:solidFill>
              </a:rPr>
              <a:t>қўлда киритилиши мумкин.</a:t>
            </a:r>
          </a:p>
          <a:p>
            <a:pPr algn="just"/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Фаолият кўрсатиш манзили </a:t>
            </a:r>
            <a:r>
              <a:rPr lang="uz-Cyrl-UZ" sz="2000" i="1" dirty="0">
                <a:solidFill>
                  <a:srgbClr val="002060"/>
                </a:solidFill>
              </a:rPr>
              <a:t>(жисмоний шахслар учун </a:t>
            </a:r>
            <a:r>
              <a:rPr lang="uz-Cyrl-UZ" sz="20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яшаш манзили</a:t>
            </a:r>
            <a:r>
              <a:rPr lang="uz-Cyrl-UZ" sz="2000" i="1" dirty="0">
                <a:solidFill>
                  <a:srgbClr val="002060"/>
                </a:solidFill>
              </a:rPr>
              <a:t>) бошқа ҳудуд бўлганда тақдирда уни киритиш имкони мавжуд.</a:t>
            </a:r>
          </a:p>
          <a:p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4FE67F-B43F-47E3-983D-B90A0193B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28" y="2087785"/>
            <a:ext cx="5634553" cy="415834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F98D1E-A311-43D1-ADCE-281B4A2071DF}"/>
              </a:ext>
            </a:extLst>
          </p:cNvPr>
          <p:cNvSpPr/>
          <p:nvPr/>
        </p:nvSpPr>
        <p:spPr>
          <a:xfrm>
            <a:off x="594817" y="4961530"/>
            <a:ext cx="486766" cy="239971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FFBA974-C2FF-443E-8BFD-6BBD0D0E32A4}"/>
              </a:ext>
            </a:extLst>
          </p:cNvPr>
          <p:cNvSpPr/>
          <p:nvPr/>
        </p:nvSpPr>
        <p:spPr>
          <a:xfrm>
            <a:off x="652818" y="2676384"/>
            <a:ext cx="3559792" cy="480797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3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AD4F9E4-1448-4B0F-9D2D-D523A43C5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467872"/>
              </p:ext>
            </p:extLst>
          </p:nvPr>
        </p:nvGraphicFramePr>
        <p:xfrm>
          <a:off x="418531" y="365125"/>
          <a:ext cx="11400429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BBDECC40-FE29-4FDE-A2B2-622E3C161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976" y="2074460"/>
            <a:ext cx="4662984" cy="417166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Бу бўлимда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кўчмас мулк объекти </a:t>
            </a:r>
            <a:r>
              <a:rPr lang="uz-Cyrl-UZ" sz="1600" i="1" dirty="0">
                <a:solidFill>
                  <a:srgbClr val="002060"/>
                </a:solidFill>
              </a:rPr>
              <a:t>тўғрисидаги маълумотлар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Давлат кадастр агентлиги</a:t>
            </a:r>
            <a:r>
              <a:rPr lang="uz-Cyrl-UZ" sz="1600" i="1" dirty="0">
                <a:solidFill>
                  <a:srgbClr val="002060"/>
                </a:solidFill>
              </a:rPr>
              <a:t> томонидан тақдим қилинган маълумотлар асосида автомат шаклланади. 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Ижарага бериш ҳолати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қисман</a:t>
            </a:r>
            <a:r>
              <a:rPr lang="uz-Cyrl-UZ" sz="1600" i="1" dirty="0">
                <a:solidFill>
                  <a:srgbClr val="002060"/>
                </a:solidFill>
              </a:rPr>
              <a:t> бўлган тақдирда ижарага берилаётган майдон қўлда киритилади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Ижара майдон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бепул</a:t>
            </a:r>
            <a:r>
              <a:rPr lang="uz-Cyrl-UZ" sz="1600" i="1" dirty="0">
                <a:solidFill>
                  <a:srgbClr val="002060"/>
                </a:solidFill>
              </a:rPr>
              <a:t> тақдим қилинганда шу бўлимга белги қўйилади.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Кўчмас мулкдан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фойдаланиш мақсади </a:t>
            </a:r>
            <a:r>
              <a:rPr lang="uz-Cyrl-UZ" sz="1600" i="1" dirty="0">
                <a:solidFill>
                  <a:srgbClr val="002060"/>
                </a:solidFill>
              </a:rPr>
              <a:t>бир нечта бўлган тақдирда, улар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алоҳида- алоҳида</a:t>
            </a:r>
            <a:r>
              <a:rPr lang="uz-Cyrl-UZ" sz="1600" i="1" dirty="0">
                <a:solidFill>
                  <a:srgbClr val="002060"/>
                </a:solidFill>
              </a:rPr>
              <a:t> танланади.</a:t>
            </a:r>
          </a:p>
          <a:p>
            <a:pPr algn="just"/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Ижара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санасининг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бошланиши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рўйхатга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қўйиш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санасидан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бошлаб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кун </a:t>
            </a:r>
            <a:r>
              <a:rPr lang="ru-RU" sz="1600" i="1" dirty="0" err="1">
                <a:solidFill>
                  <a:srgbClr val="002060"/>
                </a:solidFill>
              </a:rPr>
              <a:t>аввалги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санадан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ошиб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кетмаслиги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лозим</a:t>
            </a:r>
            <a:r>
              <a:rPr lang="ru-RU" sz="1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20E98B-9C1A-496B-A4C8-2D608070D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99" y="2087785"/>
            <a:ext cx="6568565" cy="415834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FFBA974-C2FF-443E-8BFD-6BBD0D0E32A4}"/>
              </a:ext>
            </a:extLst>
          </p:cNvPr>
          <p:cNvSpPr/>
          <p:nvPr/>
        </p:nvSpPr>
        <p:spPr>
          <a:xfrm>
            <a:off x="418531" y="2667285"/>
            <a:ext cx="3266365" cy="480797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F98D1E-A311-43D1-ADCE-281B4A2071DF}"/>
              </a:ext>
            </a:extLst>
          </p:cNvPr>
          <p:cNvSpPr/>
          <p:nvPr/>
        </p:nvSpPr>
        <p:spPr>
          <a:xfrm>
            <a:off x="3716181" y="4212610"/>
            <a:ext cx="664472" cy="309348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A09056-7CEB-441C-A3CC-E69BE231A152}"/>
              </a:ext>
            </a:extLst>
          </p:cNvPr>
          <p:cNvSpPr/>
          <p:nvPr/>
        </p:nvSpPr>
        <p:spPr>
          <a:xfrm>
            <a:off x="5322347" y="3744037"/>
            <a:ext cx="1691485" cy="459474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E40423-EDF9-403F-A839-EBB70772437E}"/>
              </a:ext>
            </a:extLst>
          </p:cNvPr>
          <p:cNvSpPr/>
          <p:nvPr/>
        </p:nvSpPr>
        <p:spPr>
          <a:xfrm>
            <a:off x="418531" y="3725842"/>
            <a:ext cx="1642562" cy="459473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462EB4C-7D2B-4E2B-A384-C31D1159BA6E}"/>
              </a:ext>
            </a:extLst>
          </p:cNvPr>
          <p:cNvSpPr/>
          <p:nvPr/>
        </p:nvSpPr>
        <p:spPr>
          <a:xfrm>
            <a:off x="3031099" y="5800299"/>
            <a:ext cx="1349554" cy="363937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5C24-604E-4E26-A81E-002C3CAF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3" y="365125"/>
            <a:ext cx="11596047" cy="13255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Қўшимча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маълумотлар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ECC40-FE29-4FDE-A2B2-622E3C161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976" y="2074460"/>
            <a:ext cx="4662984" cy="417166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uz-Cyrl-UZ" sz="1600" i="1" dirty="0">
              <a:solidFill>
                <a:srgbClr val="002060"/>
              </a:solidFill>
            </a:endParaRPr>
          </a:p>
          <a:p>
            <a:endParaRPr lang="uz-Cyrl-UZ" sz="1600" i="1" dirty="0">
              <a:solidFill>
                <a:srgbClr val="002060"/>
              </a:solidFill>
            </a:endParaRP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Бу бўлимда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 тўловлар </a:t>
            </a:r>
            <a:r>
              <a:rPr lang="uz-Cyrl-UZ" sz="1600" i="1" dirty="0">
                <a:solidFill>
                  <a:srgbClr val="002060"/>
                </a:solidFill>
              </a:rPr>
              <a:t>шартнома шартларига мувофиқ белгилаб олинади. 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Ушбу маълумотларга киритилиши лозим деб ҳисобланган бошқа маълумотлар мавжуд бўлган тақдирда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қўшимча шартлар </a:t>
            </a:r>
            <a:r>
              <a:rPr lang="uz-Cyrl-UZ" sz="1600" i="1" dirty="0">
                <a:solidFill>
                  <a:srgbClr val="002060"/>
                </a:solidFill>
              </a:rPr>
              <a:t>бўлимида кўрсатилади.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Шунингдек,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 якуни билан ЭҲФ яратиш </a:t>
            </a:r>
            <a:r>
              <a:rPr lang="uz-Cyrl-UZ" sz="1600" i="1" dirty="0">
                <a:solidFill>
                  <a:srgbClr val="002060"/>
                </a:solidFill>
              </a:rPr>
              <a:t>хизматини автоматлаштириш мумкин.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Киритилган маълумотлар тасдиқлаш учун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жўнатиш</a:t>
            </a:r>
            <a:r>
              <a:rPr lang="uz-Cyrl-UZ" sz="1600" i="1" dirty="0">
                <a:solidFill>
                  <a:srgbClr val="002060"/>
                </a:solidFill>
              </a:rPr>
              <a:t> тугмаси орқали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ижарага олувчига </a:t>
            </a:r>
            <a:r>
              <a:rPr lang="uz-Cyrl-UZ" sz="1600" i="1" dirty="0">
                <a:solidFill>
                  <a:srgbClr val="002060"/>
                </a:solidFill>
              </a:rPr>
              <a:t>юборилади.</a:t>
            </a:r>
          </a:p>
          <a:p>
            <a:pPr algn="just"/>
            <a:endParaRPr lang="uz-Cyrl-UZ" sz="16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4F5E4-1F1A-4A89-979B-A77463A1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" y="3470171"/>
            <a:ext cx="6517968" cy="2620370"/>
          </a:xfrm>
          <a:prstGeom prst="rect">
            <a:avLst/>
          </a:prstGeom>
        </p:spPr>
      </p:pic>
      <p:sp>
        <p:nvSpPr>
          <p:cNvPr id="12" name="Объект 3">
            <a:extLst>
              <a:ext uri="{FF2B5EF4-FFF2-40B4-BE49-F238E27FC236}">
                <a16:creationId xmlns:a16="http://schemas.microsoft.com/office/drawing/2014/main" id="{97454198-604A-457B-AF49-F9DB7613A20C}"/>
              </a:ext>
            </a:extLst>
          </p:cNvPr>
          <p:cNvSpPr txBox="1">
            <a:spLocks/>
          </p:cNvSpPr>
          <p:nvPr/>
        </p:nvSpPr>
        <p:spPr>
          <a:xfrm>
            <a:off x="222913" y="2074457"/>
            <a:ext cx="6810233" cy="41716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FFBA974-C2FF-443E-8BFD-6BBD0D0E32A4}"/>
              </a:ext>
            </a:extLst>
          </p:cNvPr>
          <p:cNvSpPr/>
          <p:nvPr/>
        </p:nvSpPr>
        <p:spPr>
          <a:xfrm>
            <a:off x="595869" y="3704888"/>
            <a:ext cx="6273421" cy="480797"/>
          </a:xfrm>
          <a:prstGeom prst="roundRect">
            <a:avLst/>
          </a:prstGeom>
          <a:noFill/>
          <a:ln w="25400" cap="sq" cmpd="thinThick">
            <a:solidFill>
              <a:srgbClr val="FC525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A09056-7CEB-441C-A3CC-E69BE231A152}"/>
              </a:ext>
            </a:extLst>
          </p:cNvPr>
          <p:cNvSpPr/>
          <p:nvPr/>
        </p:nvSpPr>
        <p:spPr>
          <a:xfrm>
            <a:off x="627715" y="5021184"/>
            <a:ext cx="1691485" cy="459474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E40423-EDF9-403F-A839-EBB70772437E}"/>
              </a:ext>
            </a:extLst>
          </p:cNvPr>
          <p:cNvSpPr/>
          <p:nvPr/>
        </p:nvSpPr>
        <p:spPr>
          <a:xfrm>
            <a:off x="2988777" y="5637610"/>
            <a:ext cx="1642562" cy="459473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9D2556-3121-489B-B562-21C00658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0" y="2635414"/>
            <a:ext cx="6595304" cy="7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0A99B50-B98C-4775-A544-DA3863CE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93"/>
            <a:ext cx="10515600" cy="1325563"/>
          </a:xfrm>
          <a:solidFill>
            <a:schemeClr val="lt1"/>
          </a:solidFill>
          <a:ln>
            <a:solidFill>
              <a:schemeClr val="dk1"/>
            </a:solidFill>
          </a:ln>
        </p:spPr>
        <p:txBody>
          <a:bodyPr>
            <a:normAutofit/>
          </a:bodyPr>
          <a:lstStyle/>
          <a:p>
            <a:pPr algn="ctr"/>
            <a:r>
              <a:rPr lang="uz-Cyrl-UZ" sz="37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Ижаралар рўйхати ойнаси</a:t>
            </a:r>
            <a:br>
              <a:rPr lang="uz-Cyrl-UZ" sz="37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z-Cyrl-UZ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Ушбу ойна қуйидаги бўлимлардан иборат</a:t>
            </a:r>
            <a:endParaRPr lang="ru-RU" sz="37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41E695C-30E3-4A79-9949-D7F7961CA4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976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3E5E6C1-45D9-4703-89C6-9221AE8ED9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700864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733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5C24-604E-4E26-A81E-002C3CAF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3" y="365125"/>
            <a:ext cx="11596047" cy="13255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+mn-lt"/>
                <a:ea typeface="+mn-ea"/>
                <a:cs typeface="+mn-cs"/>
              </a:rPr>
              <a:t>Кўчмас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мулкнинг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ижара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шартномаларини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ҳисобга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қўйиш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маълумотлари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билан</a:t>
            </a:r>
            <a:r>
              <a:rPr lang="ru-RU" sz="4000" dirty="0">
                <a:latin typeface="+mn-lt"/>
                <a:ea typeface="+mn-ea"/>
                <a:cs typeface="+mn-cs"/>
              </a:rPr>
              <a:t>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танишиш</a:t>
            </a:r>
            <a:endParaRPr lang="ru-RU" sz="2800" dirty="0">
              <a:solidFill>
                <a:srgbClr val="2F54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ECC40-FE29-4FDE-A2B2-622E3C161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976" y="2074460"/>
            <a:ext cx="4662984" cy="417166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uz-Cyrl-UZ" sz="1600" i="1" dirty="0">
              <a:solidFill>
                <a:srgbClr val="002060"/>
              </a:solidFill>
            </a:endParaRPr>
          </a:p>
          <a:p>
            <a:endParaRPr lang="uz-Cyrl-UZ" sz="1600" i="1" dirty="0">
              <a:solidFill>
                <a:srgbClr val="002060"/>
              </a:solidFill>
            </a:endParaRP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Тасдиқлаш учун юборилган маълумотлар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Ижаралар рўйхати</a:t>
            </a:r>
            <a:r>
              <a:rPr lang="uz-Cyrl-UZ" sz="1600" i="1" dirty="0">
                <a:solidFill>
                  <a:srgbClr val="002060"/>
                </a:solidFill>
              </a:rPr>
              <a:t> ойнасининг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Тасдиқланиши кутилаётган </a:t>
            </a:r>
            <a:r>
              <a:rPr lang="uz-Cyrl-UZ" sz="1600" i="1" dirty="0">
                <a:solidFill>
                  <a:srgbClr val="002060"/>
                </a:solidFill>
              </a:rPr>
              <a:t>бўлимига келиб тушади.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Шунингдек, бу ойнада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Тасдиқланган, Рад қилинган </a:t>
            </a:r>
            <a:r>
              <a:rPr lang="uz-Cyrl-UZ" sz="1600" i="1" dirty="0">
                <a:solidFill>
                  <a:srgbClr val="002060"/>
                </a:solidFill>
              </a:rPr>
              <a:t>ва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Муддати тугаган </a:t>
            </a:r>
            <a:r>
              <a:rPr lang="uz-Cyrl-UZ" sz="1600" i="1" dirty="0">
                <a:solidFill>
                  <a:srgbClr val="002060"/>
                </a:solidFill>
              </a:rPr>
              <a:t>бўлимлар ҳам мавжуд.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Кўчмас мулклар бир нечта бўлганда уларни  объект номи ва кадастр рақами бўйича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фильтрлаш</a:t>
            </a:r>
            <a:r>
              <a:rPr lang="uz-Cyrl-UZ" sz="1600" i="1" dirty="0">
                <a:solidFill>
                  <a:srgbClr val="002060"/>
                </a:solidFill>
              </a:rPr>
              <a:t> мумкин.</a:t>
            </a:r>
          </a:p>
          <a:p>
            <a:pPr algn="just"/>
            <a:r>
              <a:rPr lang="uz-Cyrl-UZ" sz="1600" i="1" dirty="0">
                <a:solidFill>
                  <a:srgbClr val="002060"/>
                </a:solidFill>
              </a:rPr>
              <a:t>Ижара шартномасини ҳисобга қўйиш учун юборилган маълумотлар билан </a:t>
            </a:r>
            <a:r>
              <a:rPr lang="uz-Cyrl-UZ" sz="1600" i="1" dirty="0">
                <a:solidFill>
                  <a:srgbClr val="2F54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Кўриш</a:t>
            </a:r>
            <a:r>
              <a:rPr lang="uz-Cyrl-UZ" sz="1600" i="1" dirty="0">
                <a:solidFill>
                  <a:srgbClr val="002060"/>
                </a:solidFill>
              </a:rPr>
              <a:t> тугмаси орқали танишиш мумкин.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97454198-604A-457B-AF49-F9DB7613A20C}"/>
              </a:ext>
            </a:extLst>
          </p:cNvPr>
          <p:cNvSpPr txBox="1">
            <a:spLocks/>
          </p:cNvSpPr>
          <p:nvPr/>
        </p:nvSpPr>
        <p:spPr>
          <a:xfrm>
            <a:off x="222913" y="2074457"/>
            <a:ext cx="6810233" cy="41716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DD836-2945-485B-8B4C-442EEE0D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2" y="2224584"/>
            <a:ext cx="6635253" cy="368489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A09056-7CEB-441C-A3CC-E69BE231A152}"/>
              </a:ext>
            </a:extLst>
          </p:cNvPr>
          <p:cNvSpPr/>
          <p:nvPr/>
        </p:nvSpPr>
        <p:spPr>
          <a:xfrm>
            <a:off x="418531" y="4734955"/>
            <a:ext cx="1691485" cy="459474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FE40423-EDF9-403F-A839-EBB70772437E}"/>
              </a:ext>
            </a:extLst>
          </p:cNvPr>
          <p:cNvSpPr/>
          <p:nvPr/>
        </p:nvSpPr>
        <p:spPr>
          <a:xfrm>
            <a:off x="2047163" y="4217619"/>
            <a:ext cx="1883392" cy="459473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D51593-073B-4558-AA16-6C04AD7817D0}"/>
              </a:ext>
            </a:extLst>
          </p:cNvPr>
          <p:cNvSpPr/>
          <p:nvPr/>
        </p:nvSpPr>
        <p:spPr>
          <a:xfrm>
            <a:off x="6227929" y="5022378"/>
            <a:ext cx="616424" cy="369944"/>
          </a:xfrm>
          <a:prstGeom prst="roundRect">
            <a:avLst/>
          </a:prstGeom>
          <a:noFill/>
          <a:ln w="25400" cap="sq" cmpd="thinThick">
            <a:solidFill>
              <a:srgbClr val="FF33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88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537</Words>
  <Application>Microsoft Office PowerPoint</Application>
  <PresentationFormat>Широкоэкранный</PresentationFormat>
  <Paragraphs>70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Кўчмас мулк ижара шартномаларини Давлат солиқ хизмати органларида ҳисобга қўйиш</vt:lpstr>
      <vt:lpstr>Хизматга электрон рақамли имзо орқали кирилади. </vt:lpstr>
      <vt:lpstr>Ҳисобга қўйиш ойнаси Ушбу ойна учта асосий ва учта қўшимча бўлимдан иборат.</vt:lpstr>
      <vt:lpstr>Презентация PowerPoint</vt:lpstr>
      <vt:lpstr>Презентация PowerPoint</vt:lpstr>
      <vt:lpstr>Презентация PowerPoint</vt:lpstr>
      <vt:lpstr>Қўшимча маълумотлар</vt:lpstr>
      <vt:lpstr>Ижаралар рўйхати ойнаси Ушбу ойна қуйидаги бўлимлардан иборат</vt:lpstr>
      <vt:lpstr>Кўчмас мулкнинг ижара шартномаларини ҳисобга қўйиш маълумотлари билан танишиш</vt:lpstr>
      <vt:lpstr>Кўчмас мулкнинг ижара шартномаларини ҳисобга қўйишни тасдиқлаш ёки рад этиш</vt:lpstr>
      <vt:lpstr>Кўчмас мулкнинг ижара шартномаларини ҳисобга қўйилганлиги тўғрисида Гувоҳнома шакллантириш</vt:lpstr>
      <vt:lpstr>Кўчмас мулк кафолат хати асосида ҳисобга қўйилганлиги тўғрисида Гувоҳнома шакллантириш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Utkir Absalomov</dc:creator>
  <cp:lastModifiedBy>acer</cp:lastModifiedBy>
  <cp:revision>41</cp:revision>
  <dcterms:created xsi:type="dcterms:W3CDTF">2021-08-18T06:37:15Z</dcterms:created>
  <dcterms:modified xsi:type="dcterms:W3CDTF">2021-08-19T11:59:30Z</dcterms:modified>
</cp:coreProperties>
</file>